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70" r:id="rId2"/>
    <p:sldId id="267" r:id="rId3"/>
    <p:sldId id="268" r:id="rId4"/>
    <p:sldId id="256" r:id="rId5"/>
    <p:sldId id="257" r:id="rId6"/>
    <p:sldId id="258" r:id="rId7"/>
    <p:sldId id="260" r:id="rId8"/>
    <p:sldId id="261" r:id="rId9"/>
    <p:sldId id="262" r:id="rId10"/>
    <p:sldId id="263" r:id="rId11"/>
    <p:sldId id="264" r:id="rId12"/>
    <p:sldId id="265" r:id="rId13"/>
    <p:sldId id="271" r:id="rId14"/>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ADE3"/>
    <a:srgbClr val="C15552"/>
    <a:srgbClr val="689B39"/>
    <a:srgbClr val="ED831B"/>
    <a:srgbClr val="892955"/>
    <a:srgbClr val="00A29A"/>
    <a:srgbClr val="96C12C"/>
    <a:srgbClr val="E6BCB2"/>
    <a:srgbClr val="CAE2F6"/>
    <a:srgbClr val="C4DE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p:restoredTop sz="96327"/>
  </p:normalViewPr>
  <p:slideViewPr>
    <p:cSldViewPr snapToGrid="0" snapToObjects="1">
      <p:cViewPr varScale="1">
        <p:scale>
          <a:sx n="116" d="100"/>
          <a:sy n="116" d="100"/>
        </p:scale>
        <p:origin x="134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4:48:50.189"/>
    </inkml:context>
    <inkml:brush xml:id="br0">
      <inkml:brushProperty name="width" value="0.07056" units="cm"/>
      <inkml:brushProperty name="height" value="0.07056" units="cm"/>
      <inkml:brushProperty name="color" value="#00A29A"/>
    </inkml:brush>
  </inkml:definitions>
  <inkml:trace contextRef="#ctx0" brushRef="#br0">1 42 24575,'23'-7'0,"-6"3"0,4 0 0,-2 0 0,5 3 0,5-4 0,10 5 0,-1-2 0,4 2 0,-10 0 0,-4-1 0,-10-1 0,-5 1 0,0-2 0,0 3 0,2-1 0,1 1 0,-4 0 0,-1-2 0,-3 2 0,0-1 0,-1-1 0,9 2 0,1-1 0,13 1 0,-2 0 0,1 0 0,-6 0 0,-1 0 0,0 0 0,4 0 0,-2 0 0,-3 0 0,2 0 0,-6 1 0,1-1 0,-5 2 0,0-2 0,4 0 0,4 0 0,8 1 0,2 1 0,6 1 0,-2-2 0,-6-1 0,1 0 0,-6 0 0,3 2 0,-2 0 0,-1 1 0,-3-1 0,-2-1 0,-3-1 0,-4 0 0,-2 0 0,-2 0 0,-2 2 0,2-2 0,-1 1 0,1-1 0,3 0 0,-1 0 0,6 2 0,-1-2 0,5 2 0,1-1 0,0 1 0,3 0 0,-5-1 0,1-1 0,2 0 0,-3 2 0,11-2 0,-5 3 0,4-1 0,-6 0 0,-4-1 0,-1-1 0,1 0 0,0 0 0,8 2 0,0 0 0,0 2 0,1-2 0,-11-1 0,-1-1 0,-7 0 0,-3 0 0,0 0 0,3 0 0,4 0 0,7 0 0,2 1 0,4 0 0,7 0 0,2-1 0,12 0 0,1 0 0,0 0 0,-5 0 0,-11 0 0,-7 0 0,-4 0 0,0-1 0,7-1 0,1-2 0,6 0 0,-4 2 0,1 1 0,-1-1 0,1 0 0,-5 0 0,-8 0 0,-9 2 0,1 0 0,5-2 0,16 2 0,5-2 0,-1 2 0,-7 0 0,-14-1 0,-3 1 0,-6-2 0,3 1 0,0 1 0,11-1 0,2 1 0,7 0 0,0 0 0,0 0 0,-1 0 0,1 0 0,-5 0 0,-2 0 0,-5 0 0,-2 0 0,3 0 0,6-2 0,5 1 0,17 0 0,-3 1 0,14 0 0,-13-2 0,-5 2 0,-12-2 0,-10 1 0,8 0 0,0 0 0,11 1 0,4 0 0,2 0 0,16 0 0,-1 0 0,9 0 0,-13 0 0,-5 0 0,-11 0 0,0 0 0,-1-2 0,1 2 0,5-2 0,1 2 0,11 2 0,-1 1 0,-2-1 0,-4 0 0,-10-2 0,-5 0 0,-1 0 0,-7 0 0,1 0 0,2 0 0,9 0 0,4 0 0,3 0 0,4 0 0,-7 0 0,-3 2 0,-8 0 0,1 1 0,2 1 0,8 0 0,14-2 0,-1 0 0,0-2 0,-12 0 0,-10 1 0,-6 0 0,4 0 0,8-1 0,3 2 0,0-2 0,-10 2 0,-5-2 0,-10 0 0,5 0 0,6 0 0,9 0 0,14 0 0,-6-2 0,-4 1 0,-7-3 0,-12 2 0,12 1 0,-2 1 0,12 0 0,-7-2 0,3 2 0,-8-2 0,-4 2 0,2 0 0,-2 0 0,6 0 0,0 0 0,1 0 0,-1 0 0,0 0 0,4 0 0,-1 0 0,6 0 0,-5 0 0,4 2 0,-10-2 0,2 2 0,0 0 0,6 2 0,11 1 0,-5 1 0,-1-4 0,-12 0 0,-10-2 0,-1-2 0,-9 2 0,2-1 0,-3 1 0,3 0 0,6 0 0,-1 0 0,10 0 0,-7 0 0,5 0 0,-5 0 0,5 0 0,-9 0 0,6 0 0,-2 0 0,3-2 0,5 0 0,-5 0 0,4-3 0,-4 5 0,0-5 0,-1 5 0,0-2 0,-1 2 0,0 0 0,-4 0 0,-7 0 0,-2 0 0,-4 0 0,1 0 0,3-1 0,16 1 0,7-2 0,10 2 0,-5 0 0,-8 0 0,-13 0 0,-1 2 0,-6-2 0,19 3 0,6-1 0,7 2 0,3-1 0,-12-2 0,2-1 0,-10 0 0,1 0 0,1 2 0,-1-2 0,10 2 0,-7-2 0,3 0 0,-8 0 0,7 0 0,0 0 0,5 0 0,3 0 0,-8 2 0,4-2 0,-10 2 0,1-4 0,-4 2 0,3-2 0,6 2 0,3 0 0,2 0 0,-7-1 0,-2 1 0,0-3 0,1 1 0,11-4 0,9 1 0,3-1 0,0 4 0,-13 0 0,-13 2 0,-11 0 0,-2-1 0,-4-1 0,9-1 0,14-1 0,4 2 0,8 1 0,-8 1 0,-5 0 0,-9 0 0,-4 1 0,-8-1 0,-1 1 0,2-1 0,5-1 0,9 1 0,6-2 0,13 4 0,18-2 0,-5 2 0,8-2 0,-28 0 0,-14 0 0,-12 0 0,-3 0 0,1 0 0,5 0 0,7 2 0,6 0 0,4 0 0,0 1 0,-3-2 0,5 0 0,1 1 0,-2 0 0,-2 1 0,-10 0 0,3 0 0,-3-1 0,8 1 0,2-3 0,5 2 0,3 0 0,-4-2 0,2 4 0,-5-1 0,7 1 0,1 2 0,-4-4 0,5 0 0,-14-2 0,2 0 0,-7 0 0,-1 0 0,1 1 0,2 1 0,10 0 0,-6 0 0,0-1 0,-12-1 0,-6 1 0,0-1 0,-3 0 0,1 0 0,-4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4:50:40.870"/>
    </inkml:context>
    <inkml:brush xml:id="br0">
      <inkml:brushProperty name="width" value="0.07056" units="cm"/>
      <inkml:brushProperty name="height" value="0.07056" units="cm"/>
      <inkml:brushProperty name="color" value="#00A29A"/>
    </inkml:brush>
  </inkml:definitions>
  <inkml:trace contextRef="#ctx0" brushRef="#br0">0 43 24575,'5'3'0,"0"1"0,0-2 0,2 1 0,-2-2 0,2-1 0,-4 2 0,3-1 0,10 1 0,16 4 0,24 1 0,-1-2 0,6 1 0,-24-5 0,-9 0 0,-12-1 0,-9 0 0,-2 0 0,5 0 0,7 0 0,11 0 0,2-1 0,2 0 0,-2 0 0,-3 1 0,2 0 0,-5 0 0,6 0 0,-1 0 0,6 0 0,1 0 0,-1 0 0,1-2 0,-4 1 0,9 0 0,-1-1 0,6 1 0,11-1 0,2 2 0,5 0 0,8 0 0,-6 0 0,8 0 0,-13-1 0,2 0 0,-14-1 0,0 2 0,-2 0 0,-7 0 0,4 0 0,-4 0 0,14 0 0,0 0 0,12 0 0,3 0 0,-9 2 0,-9-1 0,-12 1 0,-15-4 0,1 2 0,-4-1 0,12 1 0,5-2 0,10 1 0,6-1 0,-5 2 0,0 0 0,-15 0 0,6 0 0,-9 0 0,10 0 0,1 0 0,14-2 0,11 2 0,4-1 0,1 2 0,-6 1 0,-6-2 0,-3 0 0,-6-2 0,-3 2 0,-6-2 0,0 2 0,-5-2 0,0 2 0,2-2 0,-9 2 0,0 0 0,-6 0 0,2-2 0,-2 0 0,-5 0 0,-1-2 0,-5 4 0,9-4 0,11 3 0,22-3 0,16 1 0,-3-1 0,0-1 0,-22 1 0,-7 2 0,5 0 0,-3 2 0,13 0 0,-3 0 0,17 0 0,-7 0 0,-1 0 0,-8 0 0,-11 0 0,-3 0 0,12 0 0,-6 0 0,7 0 0,-10 0 0,2 0 0,-13 0 0,4-2 0,-6 0 0,1-1 0,5 1 0,5 0 0,6 2 0,1 0 0,-8 0 0,-9 0 0,-9-1 0,-5-1 0,5 1 0,9-3 0,15 4 0,13-2 0,12 4 0,-5-1 0,-8 1 0,-13-2 0,-14 0 0,-7 0 0,-5 0 0,14 0 0,19 0 0,21 0 0,27 0 0,-9 0 0,-10 2 0,-31-2 0,-18 2 0,-8-2 0,-1 0 0,24 0 0,-14 0 0,26 0 0,-20 0 0,1 0 0,-7 0 0,-5-1 0,-3 0 0,1 0 0,4-1 0,6 2 0,4-2 0,-1 2 0,3 0 0,-4 0 0,6 0 0,16 0 0,11 0 0,31 2 0,-15-1 0,8 4 0,-33-5 0,-9 3 0,-10-3 0,-9 0 0,4 1 0,1 0 0,21 5 0,5-5 0,11 6 0,-1-7 0,-7 2 0,-12-2 0,-3 0 0,-14 0 0,2 0 0,-2 0 0,14 0 0,7 3 0,5-1 0,-4 1 0,-10-1 0,-15-2 0,-7 0 0,-10 0 0,-4 0 0,-1 0 0,4 0 0,10-2 0,6 2 0,13-2 0,-2 0 0,-5 0 0,-11-1 0,-9 1 0,-6-1 0,1 2 0,4-1 0,1 1 0,10 1 0,7-2 0,2 2 0,5-4 0,-10 2 0,6 0 0,-6-1 0,3 2 0,6-1 0,-4 2 0,8 0 0,-10 0 0,-7 0 0,-11 0 0,-5 0 0,7 0 0,7 0 0,11 0 0,-2 0 0,6 0 0,-11 0 0,-6 0 0,-5 0 0,-1 0 0,6 2 0,22 3 0,12 0 0,16 2 0,-16-4 0,-13-1 0,-29-2 0,-2 0 0,6 0 0,10 0 0,0 0 0,-6 1 0,-10-1 0,-4 2 0,3-1 0,13 1 0,-1 2 0,-2-1 0,-8 0 0,-11-1 0,-1-1 0,1-1 0,-1 0 0,2 0 0,-1 0 0,-1 0 0,1 1 0,2 0 0,-3 0 0,3-1 0,-3 0 0,-1 0 0,1 0 0,1 0 0,4 0 0,1 0 0,2 0 0,1 0 0,-2 0 0,-1 0 0,-4 0 0,1 0 0,-2 0 0,5 1 0,3 0 0,1 0 0,-2-1 0,-3 1 0,-6 1 0,2 1 0,-2-2 0,2 1 0,0 0 0,-1-1 0,3 3 0,-3-3 0,1 1 0,1-1 0,0-1 0,1 0 0,-2 0 0,-15 0 0,7 1 0,-11 0 0,12 0 0,2-1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6:00:16.070"/>
    </inkml:context>
    <inkml:brush xml:id="br0">
      <inkml:brushProperty name="width" value="0.07056" units="cm"/>
      <inkml:brushProperty name="height" value="0.07056" units="cm"/>
      <inkml:brushProperty name="color" value="#00A29A"/>
    </inkml:brush>
  </inkml:definitions>
  <inkml:trace contextRef="#ctx0" brushRef="#br0">0 41 24575,'15'0'0,"9"0"0,25-2 0,5 1 0,32-1 0,-7 7 0,14-4 0,-20 3 0,-2-4 0,-25 0 0,-7 0 0,-5-1 0,-5-1 0,-5 0 0,4 0 0,-4 1 0,2 0 0,0 0 0,0 1 0,0 0 0,3 0 0,7 0 0,4 0 0,3-2 0,2 0 0,-6-1 0,-4 2 0,6 1 0,-1 0 0,15 0 0,4-2 0,21 1 0,-7-5 0,-4 5 0,-10-6 0,-16 7 0,5-4 0,9 4 0,4-4 0,0 3 0,-4-1 0,-14 2 0,-6 0 0,-6 0 0,2 0 0,4 0 0,12 0 0,16 0 0,0 0 0,-2 0 0,-14 0 0,-12 0 0,-8 2 0,4-2 0,1 3 0,15 0 0,0 1 0,15-2 0,-8 2 0,4-2 0,6 1 0,3 1 0,3-3 0,22 3 0,-13 2 0,7-2 0,-18 2 0,-20-5 0,-14 1 0,-9-2 0,-2 0 0,3 0 0,7 0 0,24 0 0,9 0 0,4-2 0,6 1 0,-26-1 0,3 4 0,-23-2 0,8 2 0,-5 0 0,8-2 0,1 2 0,1-4 0,-4 2 0,-2-2 0,-6 2 0,-1 0 0,4 0 0,4 0 0,2 0 0,-2 0 0,2 0 0,-3 0 0,-1-2 0,11 2 0,-1-4 0,7 4 0,2-2 0,-5 0 0,2 1 0,-6-1 0,2 2 0,1 0 0,-2 0 0,4 0 0,-1 0 0,-6 0 0,14 0 0,-6 0 0,5 0 0,9 0 0,-12 0 0,3 0 0,-15 0 0,-6 0 0,-8 0 0,3 0 0,6 0 0,15 0 0,3 2 0,18 1 0,-11 2 0,-3-3 0,-10 2 0,-16-3 0,-4 1 0,-5-2 0,7-2 0,8 1 0,8-1 0,12 2 0,-9 0 0,-4 0 0,-9 0 0,-8 2 0,0-1 0,11 0 0,1-1 0,3 0 0,-4 0 0,-1 0 0,-3 2 0,1-2 0,0 2 0,1-2 0,-5 0 0,-2 0 0,-7 0 0,0 0 0,-2 0 0,9 0 0,11 0 0,7 0 0,21 0 0,-8-2 0,0 0 0,-8-3 0,-10 1 0,-4 2 0,2 0 0,-6 0 0,-6 2 0,-10-2 0,-12 2 0,-4 0 0,6-1 0,22 0 0,17-2 0,26 2 0,1-1 0,-11 4 0,-12-2 0,-27 2 0,-7-2 0,-9 0 0,6 0 0,13 0 0,2 0 0,11 0 0,-11 0 0,-2 0 0,-5-2 0,4 2 0,0-1 0,4 1 0,0 0 0,-7 0 0,-3 0 0,-5 0 0,-1 0 0,-1 0 0,6 0 0,3 0 0,1 0 0,11 0 0,0 1 0,5 0 0,-4 2 0,0-1 0,0 1 0,1 0 0,7-2 0,-6 2 0,-4-3 0,-4 2 0,-9-2 0,2 0 0,-2 0 0,-1 0 0,5 0 0,-3 0 0,8 0 0,-4 0 0,-2 0 0,1 0 0,-9 0 0,-1 0 0,-5-1 0,-5 1 0,1-3 0,1 3 0,3-2 0,9 1 0,-1 0 0,8-2 0,2 3 0,-4-2 0,2 1 0,-14 1 0,-1-2 0,-5 1 0,3 1 0,3-2 0,-1 2 0,-1 0 0,-3 0 0,-1 0 0,4 0 0,1 0 0,4 0 0,-2 0 0,-3 0 0,-5 0 0,-1 0 0,-4 0 0,3 0 0,-3 0 0,-1 0 0,3 0 0,-2 0 0,2 0 0,0 0 0,-1 0 0,0 0 0,1 0 0,-1 0 0,1 0 0,0 0 0,0 0 0,3 0 0,0 2 0,0-2 0,-2 1 0,0-1 0,-3 0 0,0 1 0,-1 0 0,1 0 0,4-1 0,-2 0 0,2 0 0,-4 0 0,1 0 0,-1 0 0,0 1 0,-2 0 0,-1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4:51:36.226"/>
    </inkml:context>
    <inkml:brush xml:id="br0">
      <inkml:brushProperty name="width" value="0.07056" units="cm"/>
      <inkml:brushProperty name="height" value="0.07056" units="cm"/>
      <inkml:brushProperty name="color" value="#94C11D"/>
    </inkml:brush>
  </inkml:definitions>
  <inkml:trace contextRef="#ctx0" brushRef="#br0">1 42 24575,'23'-7'0,"-6"3"0,4 0 0,-2 0 0,5 3 0,5-4 0,10 5 0,-1-2 0,4 2 0,-10 0 0,-4-1 0,-10-1 0,-5 1 0,0-2 0,0 3 0,2-1 0,1 1 0,-4 0 0,-1-2 0,-3 2 0,0-1 0,-1-1 0,9 2 0,1-1 0,13 1 0,-2 0 0,1 0 0,-6 0 0,-1 0 0,0 0 0,4 0 0,-2 0 0,-3 0 0,2 0 0,-6 1 0,1-1 0,-5 2 0,0-2 0,4 0 0,4 0 0,8 1 0,2 1 0,6 1 0,-2-2 0,-6-1 0,1 0 0,-6 0 0,3 2 0,-2 0 0,-1 1 0,-3-1 0,-2-1 0,-3-1 0,-4 0 0,-2 0 0,-2 0 0,-2 2 0,2-2 0,-1 1 0,1-1 0,3 0 0,-1 0 0,6 2 0,-1-2 0,5 2 0,1-1 0,0 1 0,3 0 0,-5-1 0,1-1 0,2 0 0,-3 2 0,11-2 0,-5 3 0,4-1 0,-6 0 0,-4-1 0,-1-1 0,1 0 0,0 0 0,8 2 0,0 0 0,0 2 0,1-2 0,-11-1 0,-1-1 0,-7 0 0,-3 0 0,0 0 0,3 0 0,4 0 0,7 0 0,2 1 0,4 0 0,7 0 0,2-1 0,12 0 0,1 0 0,0 0 0,-5 0 0,-11 0 0,-7 0 0,-4 0 0,0-1 0,7-1 0,1-2 0,6 0 0,-4 2 0,1 1 0,-1-1 0,1 0 0,-5 0 0,-8 0 0,-9 2 0,1 0 0,5-2 0,16 2 0,5-2 0,-1 2 0,-7 0 0,-14-1 0,-3 1 0,-6-2 0,3 1 0,0 1 0,11-1 0,2 1 0,7 0 0,0 0 0,0 0 0,-1 0 0,1 0 0,-5 0 0,-2 0 0,-5 0 0,-2 0 0,3 0 0,6-2 0,5 1 0,17 0 0,-3 1 0,14 0 0,-13-2 0,-5 2 0,-12-2 0,-10 1 0,8 0 0,0 0 0,11 1 0,4 0 0,2 0 0,16 0 0,-1 0 0,9 0 0,-13 0 0,-5 0 0,-11 0 0,0 0 0,-1-2 0,1 2 0,5-2 0,1 2 0,11 2 0,-1 1 0,-2-1 0,-4 0 0,-10-2 0,-5 0 0,-1 0 0,-7 0 0,1 0 0,2 0 0,9 0 0,4 0 0,3 0 0,4 0 0,-7 0 0,-3 2 0,-8 0 0,1 1 0,2 1 0,8 0 0,14-2 0,-1 0 0,0-2 0,-12 0 0,-10 1 0,-6 0 0,4 0 0,8-1 0,3 2 0,0-2 0,-10 2 0,-5-2 0,-10 0 0,5 0 0,6 0 0,9 0 0,14 0 0,-6-2 0,-4 1 0,-7-3 0,-12 2 0,12 1 0,-2 1 0,12 0 0,-7-2 0,3 2 0,-8-2 0,-4 2 0,2 0 0,-2 0 0,6 0 0,0 0 0,1 0 0,-1 0 0,0 0 0,4 0 0,-1 0 0,6 0 0,-5 0 0,4 2 0,-10-2 0,2 2 0,0 0 0,6 2 0,11 1 0,-5 1 0,-1-4 0,-12 0 0,-10-2 0,-1-2 0,-9 2 0,2-1 0,-3 1 0,3 0 0,6 0 0,-1 0 0,10 0 0,-7 0 0,5 0 0,-5 0 0,5 0 0,-9 0 0,6 0 0,-2 0 0,3-2 0,5 0 0,-5 0 0,4-3 0,-4 5 0,0-5 0,-1 5 0,0-2 0,-1 2 0,0 0 0,-4 0 0,-7 0 0,-2 0 0,-4 0 0,1 0 0,3-1 0,16 1 0,7-2 0,10 2 0,-5 0 0,-8 0 0,-13 0 0,-1 2 0,-6-2 0,19 3 0,6-1 0,7 2 0,3-1 0,-12-2 0,2-1 0,-10 0 0,1 0 0,1 2 0,-1-2 0,10 2 0,-7-2 0,3 0 0,-8 0 0,7 0 0,0 0 0,5 0 0,3 0 0,-8 2 0,4-2 0,-10 2 0,1-4 0,-4 2 0,3-2 0,6 2 0,3 0 0,2 0 0,-7-1 0,-2 1 0,0-3 0,1 1 0,11-4 0,9 1 0,3-1 0,0 4 0,-13 0 0,-13 2 0,-11 0 0,-2-1 0,-4-1 0,9-1 0,14-1 0,4 2 0,8 1 0,-8 1 0,-5 0 0,-9 0 0,-4 1 0,-8-1 0,-1 1 0,2-1 0,5-1 0,9 1 0,6-2 0,13 4 0,18-2 0,-5 2 0,8-2 0,-28 0 0,-14 0 0,-12 0 0,-3 0 0,1 0 0,5 0 0,7 2 0,6 0 0,4 0 0,0 1 0,-3-2 0,5 0 0,1 1 0,-2 0 0,-2 1 0,-10 0 0,3 0 0,-3-1 0,8 1 0,2-3 0,5 2 0,3 0 0,-4-2 0,2 4 0,-5-1 0,7 1 0,1 2 0,-4-4 0,5 0 0,-14-2 0,2 0 0,-7 0 0,-1 0 0,1 1 0,2 1 0,10 0 0,-6 0 0,0-1 0,-12-1 0,-6 1 0,0-1 0,-3 0 0,1 0 0,-4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4:51:36.227"/>
    </inkml:context>
    <inkml:brush xml:id="br0">
      <inkml:brushProperty name="width" value="0.07056" units="cm"/>
      <inkml:brushProperty name="height" value="0.07056" units="cm"/>
      <inkml:brushProperty name="color" value="#94C11D"/>
    </inkml:brush>
  </inkml:definitions>
  <inkml:trace contextRef="#ctx0" brushRef="#br0">0 43 24575,'5'3'0,"0"1"0,0-2 0,2 1 0,-2-2 0,2-1 0,-4 2 0,3-1 0,10 1 0,16 4 0,24 1 0,-1-2 0,6 1 0,-24-5 0,-9 0 0,-12-1 0,-9 0 0,-2 0 0,5 0 0,7 0 0,11 0 0,2-1 0,2 0 0,-2 0 0,-3 1 0,2 0 0,-5 0 0,6 0 0,-1 0 0,6 0 0,1 0 0,-1 0 0,1-2 0,-4 1 0,9 0 0,-1-1 0,6 1 0,11-1 0,2 2 0,5 0 0,8 0 0,-6 0 0,8 0 0,-13-1 0,2 0 0,-14-1 0,0 2 0,-2 0 0,-7 0 0,4 0 0,-4 0 0,14 0 0,0 0 0,12 0 0,3 0 0,-9 2 0,-9-1 0,-12 1 0,-15-4 0,1 2 0,-4-1 0,12 1 0,5-2 0,10 1 0,6-1 0,-5 2 0,0 0 0,-15 0 0,6 0 0,-9 0 0,10 0 0,1 0 0,14-2 0,11 2 0,4-1 0,1 2 0,-6 1 0,-6-2 0,-3 0 0,-6-2 0,-3 2 0,-6-2 0,0 2 0,-5-2 0,0 2 0,2-2 0,-9 2 0,0 0 0,-6 0 0,2-2 0,-2 0 0,-5 0 0,-1-2 0,-5 4 0,9-4 0,11 3 0,22-3 0,16 1 0,-3-1 0,0-1 0,-22 1 0,-7 2 0,5 0 0,-3 2 0,13 0 0,-3 0 0,17 0 0,-7 0 0,-1 0 0,-8 0 0,-11 0 0,-3 0 0,12 0 0,-6 0 0,7 0 0,-10 0 0,2 0 0,-13 0 0,4-2 0,-6 0 0,1-1 0,5 1 0,5 0 0,6 2 0,1 0 0,-8 0 0,-9 0 0,-9-1 0,-5-1 0,5 1 0,9-3 0,15 4 0,13-2 0,12 4 0,-5-1 0,-8 1 0,-13-2 0,-14 0 0,-7 0 0,-5 0 0,14 0 0,19 0 0,21 0 0,27 0 0,-9 0 0,-10 2 0,-31-2 0,-18 2 0,-8-2 0,-1 0 0,24 0 0,-14 0 0,26 0 0,-20 0 0,1 0 0,-7 0 0,-5-1 0,-3 0 0,1 0 0,4-1 0,6 2 0,4-2 0,-1 2 0,3 0 0,-4 0 0,6 0 0,16 0 0,11 0 0,31 2 0,-15-1 0,8 4 0,-33-5 0,-9 3 0,-10-3 0,-9 0 0,4 1 0,1 0 0,21 5 0,5-5 0,11 6 0,-1-7 0,-7 2 0,-12-2 0,-3 0 0,-14 0 0,2 0 0,-2 0 0,14 0 0,7 3 0,5-1 0,-4 1 0,-10-1 0,-15-2 0,-7 0 0,-10 0 0,-4 0 0,-1 0 0,4 0 0,10-2 0,6 2 0,13-2 0,-2 0 0,-5 0 0,-11-1 0,-9 1 0,-6-1 0,1 2 0,4-1 0,1 1 0,10 1 0,7-2 0,2 2 0,5-4 0,-10 2 0,6 0 0,-6-1 0,3 2 0,6-1 0,-4 2 0,8 0 0,-10 0 0,-7 0 0,-11 0 0,-5 0 0,7 0 0,7 0 0,11 0 0,-2 0 0,6 0 0,-11 0 0,-6 0 0,-5 0 0,-1 0 0,6 2 0,22 3 0,12 0 0,16 2 0,-16-4 0,-13-1 0,-29-2 0,-2 0 0,6 0 0,10 0 0,0 0 0,-6 1 0,-10-1 0,-4 2 0,3-1 0,13 1 0,-1 2 0,-2-1 0,-8 0 0,-11-1 0,-1-1 0,1-1 0,-1 0 0,2 0 0,-1 0 0,-1 0 0,1 1 0,2 0 0,-3 0 0,3-1 0,-3 0 0,-1 0 0,1 0 0,1 0 0,4 0 0,1 0 0,2 0 0,1 0 0,-2 0 0,-1 0 0,-4 0 0,1 0 0,-2 0 0,5 1 0,3 0 0,1 0 0,-2-1 0,-3 1 0,-6 1 0,2 1 0,-2-2 0,2 1 0,0 0 0,-1-1 0,3 3 0,-3-3 0,1 1 0,1-1 0,0-1 0,1 0 0,-2 0 0,-15 0 0,7 1 0,-11 0 0,12 0 0,2-1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5:01:40.728"/>
    </inkml:context>
    <inkml:brush xml:id="br0">
      <inkml:brushProperty name="width" value="0.07056" units="cm"/>
      <inkml:brushProperty name="height" value="0.07056" units="cm"/>
      <inkml:brushProperty name="color" value="#94C11D"/>
    </inkml:brush>
  </inkml:definitions>
  <inkml:trace contextRef="#ctx0" brushRef="#br0">0 72 24575,'12'4'0,"7"1"0,19-2 0,34 2 0,14-2 0,-27 0 0,2-1 0,-8-1 0,-1-1 0,46 5 0,-6 0 0,-18 0 0,-3 2 0,-6-2 0,-16-3 0,-9 2 0,-11-4 0,3 2 0,3 0 0,14-2 0,16 2 0,6-2 0,4-4 0,8-2 0,-8-6 0,-1 2 0,1-2 0,-4 4 0,14 1 0,-9 4 0,14-2 0,-18 5 0,1-2 0,3-1 0,-2 3 0,8-3 0,-32 5 0,1-1 0,41 0 0,-2 1 0,-28-2 0,-17 0 0,-16 0 0,0 0 0,4 2 0,1 2 0,6 1 0,2 0 0,0-2 0,-9 0 0,2-3 0,-8 2 0,6-2 0,4 0 0,3 0 0,7 2 0,-8-2 0,4 2 0,-8-2 0,2 0 0,11 0 0,14 0 0,16-2 0,8-1 0,-5-5 0,-11 5 0,-13-3 0,6 6 0,-5-2 0,12 2 0,7 0 0,-6 0 0,-1-2 0,-14-2 0,-5-1 0,-3 1 0,1 2 0,22 2 0,1 3 0,6-3 0,2 3 0,-20-3 0,-4 0 0,-10-2 0,-3 0 0,2-3 0,2 3 0,11 0 0,2 2 0,0 0 0,4 0 0,-17 0 0,2 0 0,-8-1 0,1 0 0,7-1 0,6 2 0,21 0 0,13 0 0,4 0 0,-39-1 0,1 0 0,32 0 0,-3-1 0,-12 0 0,-4 1 0,0-3 0,-1 2 0,-6-3 0,-16 1 0,-5 2 0,1-2 0,-4 4 0,3-4 0,4 4 0,-2-2 0,10 2 0,-3 0 0,8-2 0,-9 0 0,1-1 0,4 1 0,4 2 0,6 3 0,17-1 0,-8 3 0,-5-2 0,-9-1 0,-16-2 0,2 0 0,-1 0 0,11 2 0,9 3 0,-2 1 0,10 3 0,-19-5 0,-6 1 0,-8-1 0,-12-4 0,1 2 0,1-2 0,5 0 0,5 0 0,7 0 0,-8 1 0,4 0 0,-11 2 0,6-3 0,-2 4 0,1-4 0,9 2 0,-15-2 0,6 1 0,-20 0 0,4 0 0,-5-1 0,5 0 0,10 2 0,3-2 0,5 2 0,7 0 0,-1 2 0,8 3 0,-8-3 0,1 2 0,-12-6 0,-6 2 0,-7-2 0,-6 0 0,4 0 0,8 2 0,9-2 0,6 2 0,11 0 0,-5-2 0,0 1 0,-17-2 0,-5 0 0,-4-1 0,7 2 0,12-2 0,4 4 0,8-2 0,-3 2 0,-6-2 0,-10 0 0,-11-1 0,-8 1 0,-3-2 0,0 2 0,12 0 0,9 2 0,8-1 0,0 2 0,-13-2 0,-10 0 0,-8-1 0,-4 1 0,3 0 0,5 1 0,4-1 0,1 0 0,4-1 0,-12 0 0,2 0 0,-6 0 0,-1 0 0,0-1 0,1 0 0,2 0 0,-1 0 0,2 1 0,-2-2 0,0 2 0,0 0 0,-2 0 0,0 0 0,-1 0 0,2-1 0,-2 1 0,2-2 0,-2 2 0,3 0 0,-3 0 0,0-1 0,1 1 0,0-1 0,1 1 0,1 0 0,-5 0 0,0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5:02:17.721"/>
    </inkml:context>
    <inkml:brush xml:id="br0">
      <inkml:brushProperty name="width" value="0.07056" units="cm"/>
      <inkml:brushProperty name="height" value="0.07056" units="cm"/>
      <inkml:brushProperty name="color" value="#94C11D"/>
    </inkml:brush>
  </inkml:definitions>
  <inkml:trace contextRef="#ctx0" brushRef="#br0">0 41 24575,'15'0'0,"9"0"0,25-2 0,5 1 0,32-1 0,-7 7 0,14-4 0,-20 3 0,-2-4 0,-25 0 0,-7 0 0,-5-1 0,-5-1 0,-5 0 0,4 0 0,-4 1 0,2 0 0,0 0 0,0 1 0,0 0 0,3 0 0,7 0 0,4 0 0,3-2 0,2 0 0,-6-1 0,-4 2 0,6 1 0,-1 0 0,15 0 0,4-2 0,21 1 0,-7-5 0,-4 5 0,-10-6 0,-16 7 0,5-4 0,9 4 0,4-4 0,0 3 0,-4-1 0,-14 2 0,-6 0 0,-6 0 0,2 0 0,4 0 0,12 0 0,16 0 0,0 0 0,-2 0 0,-14 0 0,-12 0 0,-8 2 0,4-2 0,1 3 0,15 0 0,0 1 0,15-2 0,-8 2 0,4-2 0,6 1 0,3 1 0,3-3 0,22 3 0,-13 2 0,7-2 0,-18 2 0,-20-5 0,-14 1 0,-9-2 0,-2 0 0,3 0 0,7 0 0,24 0 0,9 0 0,4-2 0,6 1 0,-26-1 0,3 4 0,-23-2 0,8 2 0,-5 0 0,8-2 0,1 2 0,1-4 0,-4 2 0,-2-2 0,-6 2 0,-1 0 0,4 0 0,4 0 0,2 0 0,-2 0 0,2 0 0,-3 0 0,-1-2 0,11 2 0,-1-4 0,7 4 0,2-2 0,-5 0 0,2 1 0,-6-1 0,2 2 0,1 0 0,-2 0 0,4 0 0,-1 0 0,-6 0 0,14 0 0,-6 0 0,5 0 0,9 0 0,-12 0 0,3 0 0,-15 0 0,-6 0 0,-8 0 0,3 0 0,6 0 0,15 0 0,3 2 0,18 1 0,-11 2 0,-3-3 0,-10 2 0,-16-3 0,-4 1 0,-5-2 0,7-2 0,8 1 0,8-1 0,12 2 0,-9 0 0,-4 0 0,-9 0 0,-8 2 0,0-1 0,11 0 0,1-1 0,3 0 0,-4 0 0,-1 0 0,-3 2 0,1-2 0,0 2 0,1-2 0,-5 0 0,-2 0 0,-7 0 0,0 0 0,-2 0 0,9 0 0,11 0 0,7 0 0,21 0 0,-8-2 0,0 0 0,-8-3 0,-10 1 0,-4 2 0,2 0 0,-6 0 0,-6 2 0,-10-2 0,-12 2 0,-4 0 0,6-1 0,22 0 0,17-2 0,26 2 0,1-1 0,-11 4 0,-12-2 0,-27 2 0,-7-2 0,-9 0 0,6 0 0,13 0 0,2 0 0,11 0 0,-11 0 0,-2 0 0,-5-2 0,4 2 0,0-1 0,4 1 0,0 0 0,-7 0 0,-3 0 0,-5 0 0,-1 0 0,-1 0 0,6 0 0,3 0 0,1 0 0,11 0 0,0 1 0,5 0 0,-4 2 0,0-1 0,0 1 0,1 0 0,7-2 0,-6 2 0,-4-3 0,-4 2 0,-9-2 0,2 0 0,-2 0 0,-1 0 0,5 0 0,-3 0 0,8 0 0,-4 0 0,-2 0 0,1 0 0,-9 0 0,-1 0 0,-5-1 0,-5 1 0,1-3 0,1 3 0,3-2 0,9 1 0,-1 0 0,8-2 0,2 3 0,-4-2 0,2 1 0,-14 1 0,-1-2 0,-5 1 0,3 1 0,3-2 0,-1 2 0,-1 0 0,-3 0 0,-1 0 0,4 0 0,1 0 0,4 0 0,-2 0 0,-3 0 0,-5 0 0,-1 0 0,-4 0 0,3 0 0,-3 0 0,-1 0 0,3 0 0,-2 0 0,2 0 0,0 0 0,-1 0 0,0 0 0,1 0 0,-1 0 0,1 0 0,0 0 0,0 0 0,3 0 0,0 2 0,0-2 0,-2 1 0,0-1 0,-3 0 0,0 1 0,-1 0 0,1 0 0,4-1 0,-2 0 0,2 0 0,-4 0 0,1 0 0,-1 0 0,0 1 0,-2 0 0,-1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4:51:36.226"/>
    </inkml:context>
    <inkml:brush xml:id="br0">
      <inkml:brushProperty name="width" value="0.07056" units="cm"/>
      <inkml:brushProperty name="height" value="0.07056" units="cm"/>
      <inkml:brushProperty name="color" value="#ED8100"/>
    </inkml:brush>
  </inkml:definitions>
  <inkml:trace contextRef="#ctx0" brushRef="#br0">1 42 24575,'23'-7'0,"-6"3"0,4 0 0,-2 0 0,5 3 0,5-4 0,10 5 0,-1-2 0,4 2 0,-10 0 0,-4-1 0,-10-1 0,-5 1 0,0-2 0,0 3 0,2-1 0,1 1 0,-4 0 0,-1-2 0,-3 2 0,0-1 0,-1-1 0,9 2 0,1-1 0,13 1 0,-2 0 0,1 0 0,-6 0 0,-1 0 0,0 0 0,4 0 0,-2 0 0,-3 0 0,2 0 0,-6 1 0,1-1 0,-5 2 0,0-2 0,4 0 0,4 0 0,8 1 0,2 1 0,6 1 0,-2-2 0,-6-1 0,1 0 0,-6 0 0,3 2 0,-2 0 0,-1 1 0,-3-1 0,-2-1 0,-3-1 0,-4 0 0,-2 0 0,-2 0 0,-2 2 0,2-2 0,-1 1 0,1-1 0,3 0 0,-1 0 0,6 2 0,-1-2 0,5 2 0,1-1 0,0 1 0,3 0 0,-5-1 0,1-1 0,2 0 0,-3 2 0,11-2 0,-5 3 0,4-1 0,-6 0 0,-4-1 0,-1-1 0,1 0 0,0 0 0,8 2 0,0 0 0,0 2 0,1-2 0,-11-1 0,-1-1 0,-7 0 0,-3 0 0,0 0 0,3 0 0,4 0 0,7 0 0,2 1 0,4 0 0,7 0 0,2-1 0,12 0 0,1 0 0,0 0 0,-5 0 0,-11 0 0,-7 0 0,-4 0 0,0-1 0,7-1 0,1-2 0,6 0 0,-4 2 0,1 1 0,-1-1 0,1 0 0,-5 0 0,-8 0 0,-9 2 0,1 0 0,5-2 0,16 2 0,5-2 0,-1 2 0,-7 0 0,-14-1 0,-3 1 0,-6-2 0,3 1 0,0 1 0,11-1 0,2 1 0,7 0 0,0 0 0,0 0 0,-1 0 0,1 0 0,-5 0 0,-2 0 0,-5 0 0,-2 0 0,3 0 0,6-2 0,5 1 0,17 0 0,-3 1 0,14 0 0,-13-2 0,-5 2 0,-12-2 0,-10 1 0,8 0 0,0 0 0,11 1 0,4 0 0,2 0 0,16 0 0,-1 0 0,9 0 0,-13 0 0,-5 0 0,-11 0 0,0 0 0,-1-2 0,1 2 0,5-2 0,1 2 0,11 2 0,-1 1 0,-2-1 0,-4 0 0,-10-2 0,-5 0 0,-1 0 0,-7 0 0,1 0 0,2 0 0,9 0 0,4 0 0,3 0 0,4 0 0,-7 0 0,-3 2 0,-8 0 0,1 1 0,2 1 0,8 0 0,14-2 0,-1 0 0,0-2 0,-12 0 0,-10 1 0,-6 0 0,4 0 0,8-1 0,3 2 0,0-2 0,-10 2 0,-5-2 0,-10 0 0,5 0 0,6 0 0,9 0 0,14 0 0,-6-2 0,-4 1 0,-7-3 0,-12 2 0,12 1 0,-2 1 0,12 0 0,-7-2 0,3 2 0,-8-2 0,-4 2 0,2 0 0,-2 0 0,6 0 0,0 0 0,1 0 0,-1 0 0,0 0 0,4 0 0,-1 0 0,6 0 0,-5 0 0,4 2 0,-10-2 0,2 2 0,0 0 0,6 2 0,11 1 0,-5 1 0,-1-4 0,-12 0 0,-10-2 0,-1-2 0,-9 2 0,2-1 0,-3 1 0,3 0 0,6 0 0,-1 0 0,10 0 0,-7 0 0,5 0 0,-5 0 0,5 0 0,-9 0 0,6 0 0,-2 0 0,3-2 0,5 0 0,-5 0 0,4-3 0,-4 5 0,0-5 0,-1 5 0,0-2 0,-1 2 0,0 0 0,-4 0 0,-7 0 0,-2 0 0,-4 0 0,1 0 0,3-1 0,16 1 0,7-2 0,10 2 0,-5 0 0,-8 0 0,-13 0 0,-1 2 0,-6-2 0,19 3 0,6-1 0,7 2 0,3-1 0,-12-2 0,2-1 0,-10 0 0,1 0 0,1 2 0,-1-2 0,10 2 0,-7-2 0,3 0 0,-8 0 0,7 0 0,0 0 0,5 0 0,3 0 0,-8 2 0,4-2 0,-10 2 0,1-4 0,-4 2 0,3-2 0,6 2 0,3 0 0,2 0 0,-7-1 0,-2 1 0,0-3 0,1 1 0,11-4 0,9 1 0,3-1 0,0 4 0,-13 0 0,-13 2 0,-11 0 0,-2-1 0,-4-1 0,9-1 0,14-1 0,4 2 0,8 1 0,-8 1 0,-5 0 0,-9 0 0,-4 1 0,-8-1 0,-1 1 0,2-1 0,5-1 0,9 1 0,6-2 0,13 4 0,18-2 0,-5 2 0,8-2 0,-28 0 0,-14 0 0,-12 0 0,-3 0 0,1 0 0,5 0 0,7 2 0,6 0 0,4 0 0,0 1 0,-3-2 0,5 0 0,1 1 0,-2 0 0,-2 1 0,-10 0 0,3 0 0,-3-1 0,8 1 0,2-3 0,5 2 0,3 0 0,-4-2 0,2 4 0,-5-1 0,7 1 0,1 2 0,-4-4 0,5 0 0,-14-2 0,2 0 0,-7 0 0,-1 0 0,1 1 0,2 1 0,10 0 0,-6 0 0,0-1 0,-12-1 0,-6 1 0,0-1 0,-3 0 0,1 0 0,-4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4:51:36.227"/>
    </inkml:context>
    <inkml:brush xml:id="br0">
      <inkml:brushProperty name="width" value="0.07056" units="cm"/>
      <inkml:brushProperty name="height" value="0.07056" units="cm"/>
      <inkml:brushProperty name="color" value="#ED8100"/>
    </inkml:brush>
  </inkml:definitions>
  <inkml:trace contextRef="#ctx0" brushRef="#br0">0 43 24575,'5'3'0,"0"1"0,0-2 0,2 1 0,-2-2 0,2-1 0,-4 2 0,3-1 0,10 1 0,16 4 0,24 1 0,-1-2 0,6 1 0,-24-5 0,-9 0 0,-12-1 0,-9 0 0,-2 0 0,5 0 0,7 0 0,11 0 0,2-1 0,2 0 0,-2 0 0,-3 1 0,2 0 0,-5 0 0,6 0 0,-1 0 0,6 0 0,1 0 0,-1 0 0,1-2 0,-4 1 0,9 0 0,-1-1 0,6 1 0,11-1 0,2 2 0,5 0 0,8 0 0,-6 0 0,8 0 0,-13-1 0,2 0 0,-14-1 0,0 2 0,-2 0 0,-7 0 0,4 0 0,-4 0 0,14 0 0,0 0 0,12 0 0,3 0 0,-9 2 0,-9-1 0,-12 1 0,-15-4 0,1 2 0,-4-1 0,12 1 0,5-2 0,10 1 0,6-1 0,-5 2 0,0 0 0,-15 0 0,6 0 0,-9 0 0,10 0 0,1 0 0,14-2 0,11 2 0,4-1 0,1 2 0,-6 1 0,-6-2 0,-3 0 0,-6-2 0,-3 2 0,-6-2 0,0 2 0,-5-2 0,0 2 0,2-2 0,-9 2 0,0 0 0,-6 0 0,2-2 0,-2 0 0,-5 0 0,-1-2 0,-5 4 0,9-4 0,11 3 0,22-3 0,16 1 0,-3-1 0,0-1 0,-22 1 0,-7 2 0,5 0 0,-3 2 0,13 0 0,-3 0 0,17 0 0,-7 0 0,-1 0 0,-8 0 0,-11 0 0,-3 0 0,12 0 0,-6 0 0,7 0 0,-10 0 0,2 0 0,-13 0 0,4-2 0,-6 0 0,1-1 0,5 1 0,5 0 0,6 2 0,1 0 0,-8 0 0,-9 0 0,-9-1 0,-5-1 0,5 1 0,9-3 0,15 4 0,13-2 0,12 4 0,-5-1 0,-8 1 0,-13-2 0,-14 0 0,-7 0 0,-5 0 0,14 0 0,19 0 0,21 0 0,27 0 0,-9 0 0,-10 2 0,-31-2 0,-18 2 0,-8-2 0,-1 0 0,24 0 0,-14 0 0,26 0 0,-20 0 0,1 0 0,-7 0 0,-5-1 0,-3 0 0,1 0 0,4-1 0,6 2 0,4-2 0,-1 2 0,3 0 0,-4 0 0,6 0 0,16 0 0,11 0 0,31 2 0,-15-1 0,8 4 0,-33-5 0,-9 3 0,-10-3 0,-9 0 0,4 1 0,1 0 0,21 5 0,5-5 0,11 6 0,-1-7 0,-7 2 0,-12-2 0,-3 0 0,-14 0 0,2 0 0,-2 0 0,14 0 0,7 3 0,5-1 0,-4 1 0,-10-1 0,-15-2 0,-7 0 0,-10 0 0,-4 0 0,-1 0 0,4 0 0,10-2 0,6 2 0,13-2 0,-2 0 0,-5 0 0,-11-1 0,-9 1 0,-6-1 0,1 2 0,4-1 0,1 1 0,10 1 0,7-2 0,2 2 0,5-4 0,-10 2 0,6 0 0,-6-1 0,3 2 0,6-1 0,-4 2 0,8 0 0,-10 0 0,-7 0 0,-11 0 0,-5 0 0,7 0 0,7 0 0,11 0 0,-2 0 0,6 0 0,-11 0 0,-6 0 0,-5 0 0,-1 0 0,6 2 0,22 3 0,12 0 0,16 2 0,-16-4 0,-13-1 0,-29-2 0,-2 0 0,6 0 0,10 0 0,0 0 0,-6 1 0,-10-1 0,-4 2 0,3-1 0,13 1 0,-1 2 0,-2-1 0,-8 0 0,-11-1 0,-1-1 0,1-1 0,-1 0 0,2 0 0,-1 0 0,-1 0 0,1 1 0,2 0 0,-3 0 0,3-1 0,-3 0 0,-1 0 0,1 0 0,1 0 0,4 0 0,1 0 0,2 0 0,1 0 0,-2 0 0,-1 0 0,-4 0 0,1 0 0,-2 0 0,5 1 0,3 0 0,1 0 0,-2-1 0,-3 1 0,-6 1 0,2 1 0,-2-2 0,2 1 0,0 0 0,-1-1 0,3 3 0,-3-3 0,1 1 0,1-1 0,0-1 0,1 0 0,-2 0 0,-15 0 0,7 1 0,-11 0 0,12 0 0,2-1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5:01:40.728"/>
    </inkml:context>
    <inkml:brush xml:id="br0">
      <inkml:brushProperty name="width" value="0.07056" units="cm"/>
      <inkml:brushProperty name="height" value="0.07056" units="cm"/>
      <inkml:brushProperty name="color" value="#ED8100"/>
    </inkml:brush>
  </inkml:definitions>
  <inkml:trace contextRef="#ctx0" brushRef="#br0">0 72 24575,'12'4'0,"7"1"0,19-2 0,34 2 0,14-2 0,-27 0 0,2-1 0,-8-1 0,-1-1 0,46 5 0,-6 0 0,-18 0 0,-3 2 0,-6-2 0,-16-3 0,-9 2 0,-11-4 0,3 2 0,3 0 0,14-2 0,16 2 0,6-2 0,4-4 0,8-2 0,-8-6 0,-1 2 0,1-2 0,-4 4 0,14 1 0,-9 4 0,14-2 0,-18 5 0,1-2 0,3-1 0,-2 3 0,8-3 0,-32 5 0,1-1 0,41 0 0,-2 1 0,-28-2 0,-17 0 0,-16 0 0,0 0 0,4 2 0,1 2 0,6 1 0,2 0 0,0-2 0,-9 0 0,2-3 0,-8 2 0,6-2 0,4 0 0,3 0 0,7 2 0,-8-2 0,4 2 0,-8-2 0,2 0 0,11 0 0,14 0 0,16-2 0,8-1 0,-5-5 0,-11 5 0,-13-3 0,6 6 0,-5-2 0,12 2 0,7 0 0,-6 0 0,-1-2 0,-14-2 0,-5-1 0,-3 1 0,1 2 0,22 2 0,1 3 0,6-3 0,2 3 0,-20-3 0,-4 0 0,-10-2 0,-3 0 0,2-3 0,2 3 0,11 0 0,2 2 0,0 0 0,4 0 0,-17 0 0,2 0 0,-8-1 0,1 0 0,7-1 0,6 2 0,21 0 0,13 0 0,4 0 0,-39-1 0,1 0 0,32 0 0,-3-1 0,-12 0 0,-4 1 0,0-3 0,-1 2 0,-6-3 0,-16 1 0,-5 2 0,1-2 0,-4 4 0,3-4 0,4 4 0,-2-2 0,10 2 0,-3 0 0,8-2 0,-9 0 0,1-1 0,4 1 0,4 2 0,6 3 0,17-1 0,-8 3 0,-5-2 0,-9-1 0,-16-2 0,2 0 0,-1 0 0,11 2 0,9 3 0,-2 1 0,10 3 0,-19-5 0,-6 1 0,-8-1 0,-12-4 0,1 2 0,1-2 0,5 0 0,5 0 0,7 0 0,-8 1 0,4 0 0,-11 2 0,6-3 0,-2 4 0,1-4 0,9 2 0,-15-2 0,6 1 0,-20 0 0,4 0 0,-5-1 0,5 0 0,10 2 0,3-2 0,5 2 0,7 0 0,-1 2 0,8 3 0,-8-3 0,1 2 0,-12-6 0,-6 2 0,-7-2 0,-6 0 0,4 0 0,8 2 0,9-2 0,6 2 0,11 0 0,-5-2 0,0 1 0,-17-2 0,-5 0 0,-4-1 0,7 2 0,12-2 0,4 4 0,8-2 0,-3 2 0,-6-2 0,-10 0 0,-11-1 0,-8 1 0,-3-2 0,0 2 0,12 0 0,9 2 0,8-1 0,0 2 0,-13-2 0,-10 0 0,-8-1 0,-4 1 0,3 0 0,5 1 0,4-1 0,1 0 0,4-1 0,-12 0 0,2 0 0,-6 0 0,-1 0 0,0-1 0,1 0 0,2 0 0,-1 0 0,2 1 0,-2-2 0,0 2 0,0 0 0,-2 0 0,0 0 0,-1 0 0,2-1 0,-2 1 0,2-2 0,-2 2 0,3 0 0,-3 0 0,0-1 0,1 1 0,0-1 0,1 1 0,1 0 0,-5 0 0,0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5:02:17.721"/>
    </inkml:context>
    <inkml:brush xml:id="br0">
      <inkml:brushProperty name="width" value="0.07056" units="cm"/>
      <inkml:brushProperty name="height" value="0.07056" units="cm"/>
      <inkml:brushProperty name="color" value="#ED8100"/>
    </inkml:brush>
  </inkml:definitions>
  <inkml:trace contextRef="#ctx0" brushRef="#br0">0 41 24575,'15'0'0,"9"0"0,25-2 0,5 1 0,32-1 0,-7 7 0,14-4 0,-20 3 0,-2-4 0,-25 0 0,-7 0 0,-5-1 0,-5-1 0,-5 0 0,4 0 0,-4 1 0,2 0 0,0 0 0,0 1 0,0 0 0,3 0 0,7 0 0,4 0 0,3-2 0,2 0 0,-6-1 0,-4 2 0,6 1 0,-1 0 0,15 0 0,4-2 0,21 1 0,-7-5 0,-4 5 0,-10-6 0,-16 7 0,5-4 0,9 4 0,4-4 0,0 3 0,-4-1 0,-14 2 0,-6 0 0,-6 0 0,2 0 0,4 0 0,12 0 0,16 0 0,0 0 0,-2 0 0,-14 0 0,-12 0 0,-8 2 0,4-2 0,1 3 0,15 0 0,0 1 0,15-2 0,-8 2 0,4-2 0,6 1 0,3 1 0,3-3 0,22 3 0,-13 2 0,7-2 0,-18 2 0,-20-5 0,-14 1 0,-9-2 0,-2 0 0,3 0 0,7 0 0,24 0 0,9 0 0,4-2 0,6 1 0,-26-1 0,3 4 0,-23-2 0,8 2 0,-5 0 0,8-2 0,1 2 0,1-4 0,-4 2 0,-2-2 0,-6 2 0,-1 0 0,4 0 0,4 0 0,2 0 0,-2 0 0,2 0 0,-3 0 0,-1-2 0,11 2 0,-1-4 0,7 4 0,2-2 0,-5 0 0,2 1 0,-6-1 0,2 2 0,1 0 0,-2 0 0,4 0 0,-1 0 0,-6 0 0,14 0 0,-6 0 0,5 0 0,9 0 0,-12 0 0,3 0 0,-15 0 0,-6 0 0,-8 0 0,3 0 0,6 0 0,15 0 0,3 2 0,18 1 0,-11 2 0,-3-3 0,-10 2 0,-16-3 0,-4 1 0,-5-2 0,7-2 0,8 1 0,8-1 0,12 2 0,-9 0 0,-4 0 0,-9 0 0,-8 2 0,0-1 0,11 0 0,1-1 0,3 0 0,-4 0 0,-1 0 0,-3 2 0,1-2 0,0 2 0,1-2 0,-5 0 0,-2 0 0,-7 0 0,0 0 0,-2 0 0,9 0 0,11 0 0,7 0 0,21 0 0,-8-2 0,0 0 0,-8-3 0,-10 1 0,-4 2 0,2 0 0,-6 0 0,-6 2 0,-10-2 0,-12 2 0,-4 0 0,6-1 0,22 0 0,17-2 0,26 2 0,1-1 0,-11 4 0,-12-2 0,-27 2 0,-7-2 0,-9 0 0,6 0 0,13 0 0,2 0 0,11 0 0,-11 0 0,-2 0 0,-5-2 0,4 2 0,0-1 0,4 1 0,0 0 0,-7 0 0,-3 0 0,-5 0 0,-1 0 0,-1 0 0,6 0 0,3 0 0,1 0 0,11 0 0,0 1 0,5 0 0,-4 2 0,0-1 0,0 1 0,1 0 0,7-2 0,-6 2 0,-4-3 0,-4 2 0,-9-2 0,2 0 0,-2 0 0,-1 0 0,5 0 0,-3 0 0,8 0 0,-4 0 0,-2 0 0,1 0 0,-9 0 0,-1 0 0,-5-1 0,-5 1 0,1-3 0,1 3 0,3-2 0,9 1 0,-1 0 0,8-2 0,2 3 0,-4-2 0,2 1 0,-14 1 0,-1-2 0,-5 1 0,3 1 0,3-2 0,-1 2 0,-1 0 0,-3 0 0,-1 0 0,4 0 0,1 0 0,4 0 0,-2 0 0,-3 0 0,-5 0 0,-1 0 0,-4 0 0,3 0 0,-3 0 0,-1 0 0,3 0 0,-2 0 0,2 0 0,0 0 0,-1 0 0,0 0 0,1 0 0,-1 0 0,1 0 0,0 0 0,0 0 0,3 0 0,0 2 0,0-2 0,-2 1 0,0-1 0,-3 0 0,0 1 0,-1 0 0,1 0 0,4-1 0,-2 0 0,2 0 0,-4 0 0,1 0 0,-1 0 0,0 1 0,-2 0 0,-1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4:48:50.189"/>
    </inkml:context>
    <inkml:brush xml:id="br0">
      <inkml:brushProperty name="width" value="0.07056" units="cm"/>
      <inkml:brushProperty name="height" value="0.07056" units="cm"/>
      <inkml:brushProperty name="color" value="#39ADE3"/>
    </inkml:brush>
  </inkml:definitions>
  <inkml:trace contextRef="#ctx0" brushRef="#br0">1 42 24575,'23'-7'0,"-6"3"0,4 0 0,-2 0 0,5 3 0,5-4 0,10 5 0,-1-2 0,4 2 0,-10 0 0,-4-1 0,-10-1 0,-5 1 0,0-2 0,0 3 0,2-1 0,1 1 0,-4 0 0,-1-2 0,-3 2 0,0-1 0,-1-1 0,9 2 0,1-1 0,13 1 0,-2 0 0,1 0 0,-6 0 0,-1 0 0,0 0 0,4 0 0,-2 0 0,-3 0 0,2 0 0,-6 1 0,1-1 0,-5 2 0,0-2 0,4 0 0,4 0 0,8 1 0,2 1 0,6 1 0,-2-2 0,-6-1 0,1 0 0,-6 0 0,3 2 0,-2 0 0,-1 1 0,-3-1 0,-2-1 0,-3-1 0,-4 0 0,-2 0 0,-2 0 0,-2 2 0,2-2 0,-1 1 0,1-1 0,3 0 0,-1 0 0,6 2 0,-1-2 0,5 2 0,1-1 0,0 1 0,3 0 0,-5-1 0,1-1 0,2 0 0,-3 2 0,11-2 0,-5 3 0,4-1 0,-6 0 0,-4-1 0,-1-1 0,1 0 0,0 0 0,8 2 0,0 0 0,0 2 0,1-2 0,-11-1 0,-1-1 0,-7 0 0,-3 0 0,0 0 0,3 0 0,4 0 0,7 0 0,2 1 0,4 0 0,7 0 0,2-1 0,12 0 0,1 0 0,0 0 0,-5 0 0,-11 0 0,-7 0 0,-4 0 0,0-1 0,7-1 0,1-2 0,6 0 0,-4 2 0,1 1 0,-1-1 0,1 0 0,-5 0 0,-8 0 0,-9 2 0,1 0 0,5-2 0,16 2 0,5-2 0,-1 2 0,-7 0 0,-14-1 0,-3 1 0,-6-2 0,3 1 0,0 1 0,11-1 0,2 1 0,7 0 0,0 0 0,0 0 0,-1 0 0,1 0 0,-5 0 0,-2 0 0,-5 0 0,-2 0 0,3 0 0,6-2 0,5 1 0,17 0 0,-3 1 0,14 0 0,-13-2 0,-5 2 0,-12-2 0,-10 1 0,8 0 0,0 0 0,11 1 0,4 0 0,2 0 0,16 0 0,-1 0 0,9 0 0,-13 0 0,-5 0 0,-11 0 0,0 0 0,-1-2 0,1 2 0,5-2 0,1 2 0,11 2 0,-1 1 0,-2-1 0,-4 0 0,-10-2 0,-5 0 0,-1 0 0,-7 0 0,1 0 0,2 0 0,9 0 0,4 0 0,3 0 0,4 0 0,-7 0 0,-3 2 0,-8 0 0,1 1 0,2 1 0,8 0 0,14-2 0,-1 0 0,0-2 0,-12 0 0,-10 1 0,-6 0 0,4 0 0,8-1 0,3 2 0,0-2 0,-10 2 0,-5-2 0,-10 0 0,5 0 0,6 0 0,9 0 0,14 0 0,-6-2 0,-4 1 0,-7-3 0,-12 2 0,12 1 0,-2 1 0,12 0 0,-7-2 0,3 2 0,-8-2 0,-4 2 0,2 0 0,-2 0 0,6 0 0,0 0 0,1 0 0,-1 0 0,0 0 0,4 0 0,-1 0 0,6 0 0,-5 0 0,4 2 0,-10-2 0,2 2 0,0 0 0,6 2 0,11 1 0,-5 1 0,-1-4 0,-12 0 0,-10-2 0,-1-2 0,-9 2 0,2-1 0,-3 1 0,3 0 0,6 0 0,-1 0 0,10 0 0,-7 0 0,5 0 0,-5 0 0,5 0 0,-9 0 0,6 0 0,-2 0 0,3-2 0,5 0 0,-5 0 0,4-3 0,-4 5 0,0-5 0,-1 5 0,0-2 0,-1 2 0,0 0 0,-4 0 0,-7 0 0,-2 0 0,-4 0 0,1 0 0,3-1 0,16 1 0,7-2 0,10 2 0,-5 0 0,-8 0 0,-13 0 0,-1 2 0,-6-2 0,19 3 0,6-1 0,7 2 0,3-1 0,-12-2 0,2-1 0,-10 0 0,1 0 0,1 2 0,-1-2 0,10 2 0,-7-2 0,3 0 0,-8 0 0,7 0 0,0 0 0,5 0 0,3 0 0,-8 2 0,4-2 0,-10 2 0,1-4 0,-4 2 0,3-2 0,6 2 0,3 0 0,2 0 0,-7-1 0,-2 1 0,0-3 0,1 1 0,11-4 0,9 1 0,3-1 0,0 4 0,-13 0 0,-13 2 0,-11 0 0,-2-1 0,-4-1 0,9-1 0,14-1 0,4 2 0,8 1 0,-8 1 0,-5 0 0,-9 0 0,-4 1 0,-8-1 0,-1 1 0,2-1 0,5-1 0,9 1 0,6-2 0,13 4 0,18-2 0,-5 2 0,8-2 0,-28 0 0,-14 0 0,-12 0 0,-3 0 0,1 0 0,5 0 0,7 2 0,6 0 0,4 0 0,0 1 0,-3-2 0,5 0 0,1 1 0,-2 0 0,-2 1 0,-10 0 0,3 0 0,-3-1 0,8 1 0,2-3 0,5 2 0,3 0 0,-4-2 0,2 4 0,-5-1 0,7 1 0,1 2 0,-4-4 0,5 0 0,-14-2 0,2 0 0,-7 0 0,-1 0 0,1 1 0,2 1 0,10 0 0,-6 0 0,0-1 0,-12-1 0,-6 1 0,0-1 0,-3 0 0,1 0 0,-4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4:50:40.870"/>
    </inkml:context>
    <inkml:brush xml:id="br0">
      <inkml:brushProperty name="width" value="0.07056" units="cm"/>
      <inkml:brushProperty name="height" value="0.07056" units="cm"/>
      <inkml:brushProperty name="color" value="#39ADE3"/>
    </inkml:brush>
  </inkml:definitions>
  <inkml:trace contextRef="#ctx0" brushRef="#br0">0 43 24575,'5'3'0,"0"1"0,0-2 0,2 1 0,-2-2 0,2-1 0,-4 2 0,3-1 0,10 1 0,16 4 0,24 1 0,-1-2 0,6 1 0,-24-5 0,-9 0 0,-12-1 0,-9 0 0,-2 0 0,5 0 0,7 0 0,11 0 0,2-1 0,2 0 0,-2 0 0,-3 1 0,2 0 0,-5 0 0,6 0 0,-1 0 0,6 0 0,1 0 0,-1 0 0,1-2 0,-4 1 0,9 0 0,-1-1 0,6 1 0,11-1 0,2 2 0,5 0 0,8 0 0,-6 0 0,8 0 0,-13-1 0,2 0 0,-14-1 0,0 2 0,-2 0 0,-7 0 0,4 0 0,-4 0 0,14 0 0,0 0 0,12 0 0,3 0 0,-9 2 0,-9-1 0,-12 1 0,-15-4 0,1 2 0,-4-1 0,12 1 0,5-2 0,10 1 0,6-1 0,-5 2 0,0 0 0,-15 0 0,6 0 0,-9 0 0,10 0 0,1 0 0,14-2 0,11 2 0,4-1 0,1 2 0,-6 1 0,-6-2 0,-3 0 0,-6-2 0,-3 2 0,-6-2 0,0 2 0,-5-2 0,0 2 0,2-2 0,-9 2 0,0 0 0,-6 0 0,2-2 0,-2 0 0,-5 0 0,-1-2 0,-5 4 0,9-4 0,11 3 0,22-3 0,16 1 0,-3-1 0,0-1 0,-22 1 0,-7 2 0,5 0 0,-3 2 0,13 0 0,-3 0 0,17 0 0,-7 0 0,-1 0 0,-8 0 0,-11 0 0,-3 0 0,12 0 0,-6 0 0,7 0 0,-10 0 0,2 0 0,-13 0 0,4-2 0,-6 0 0,1-1 0,5 1 0,5 0 0,6 2 0,1 0 0,-8 0 0,-9 0 0,-9-1 0,-5-1 0,5 1 0,9-3 0,15 4 0,13-2 0,12 4 0,-5-1 0,-8 1 0,-13-2 0,-14 0 0,-7 0 0,-5 0 0,14 0 0,19 0 0,21 0 0,27 0 0,-9 0 0,-10 2 0,-31-2 0,-18 2 0,-8-2 0,-1 0 0,24 0 0,-14 0 0,26 0 0,-20 0 0,1 0 0,-7 0 0,-5-1 0,-3 0 0,1 0 0,4-1 0,6 2 0,4-2 0,-1 2 0,3 0 0,-4 0 0,6 0 0,16 0 0,11 0 0,31 2 0,-15-1 0,8 4 0,-33-5 0,-9 3 0,-10-3 0,-9 0 0,4 1 0,1 0 0,21 5 0,5-5 0,11 6 0,-1-7 0,-7 2 0,-12-2 0,-3 0 0,-14 0 0,2 0 0,-2 0 0,14 0 0,7 3 0,5-1 0,-4 1 0,-10-1 0,-15-2 0,-7 0 0,-10 0 0,-4 0 0,-1 0 0,4 0 0,10-2 0,6 2 0,13-2 0,-2 0 0,-5 0 0,-11-1 0,-9 1 0,-6-1 0,1 2 0,4-1 0,1 1 0,10 1 0,7-2 0,2 2 0,5-4 0,-10 2 0,6 0 0,-6-1 0,3 2 0,6-1 0,-4 2 0,8 0 0,-10 0 0,-7 0 0,-11 0 0,-5 0 0,7 0 0,7 0 0,11 0 0,-2 0 0,6 0 0,-11 0 0,-6 0 0,-5 0 0,-1 0 0,6 2 0,22 3 0,12 0 0,16 2 0,-16-4 0,-13-1 0,-29-2 0,-2 0 0,6 0 0,10 0 0,0 0 0,-6 1 0,-10-1 0,-4 2 0,3-1 0,13 1 0,-1 2 0,-2-1 0,-8 0 0,-11-1 0,-1-1 0,1-1 0,-1 0 0,2 0 0,-1 0 0,-1 0 0,1 1 0,2 0 0,-3 0 0,3-1 0,-3 0 0,-1 0 0,1 0 0,1 0 0,4 0 0,1 0 0,2 0 0,1 0 0,-2 0 0,-1 0 0,-4 0 0,1 0 0,-2 0 0,5 1 0,3 0 0,1 0 0,-2-1 0,-3 1 0,-6 1 0,2 1 0,-2-2 0,2 1 0,0 0 0,-1-1 0,3 3 0,-3-3 0,1 1 0,1-1 0,0-1 0,1 0 0,-2 0 0,-15 0 0,7 1 0,-11 0 0,12 0 0,2-1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9T14:04:19.072"/>
    </inkml:context>
    <inkml:brush xml:id="br0">
      <inkml:brushProperty name="width" value="0.07056" units="cm"/>
      <inkml:brushProperty name="height" value="0.07056" units="cm"/>
      <inkml:brushProperty name="color" value="#00A29A"/>
    </inkml:brush>
  </inkml:definitions>
  <inkml:trace contextRef="#ctx0" brushRef="#br0">1 42 24575,'23'-7'0,"-6"3"0,4 0 0,-2 0 0,5 3 0,5-4 0,10 5 0,-1-2 0,4 2 0,-10 0 0,-4-1 0,-10-1 0,-5 1 0,0-2 0,0 3 0,2-1 0,1 1 0,-4 0 0,-1-2 0,-3 2 0,0-1 0,-1-1 0,9 2 0,1-1 0,13 1 0,-2 0 0,1 0 0,-6 0 0,-1 0 0,0 0 0,4 0 0,-2 0 0,-3 0 0,2 0 0,-6 1 0,1-1 0,-5 2 0,0-2 0,4 0 0,4 0 0,8 1 0,2 1 0,6 1 0,-2-2 0,-6-1 0,1 0 0,-6 0 0,3 2 0,-2 0 0,-1 1 0,-3-1 0,-2-1 0,-3-1 0,-4 0 0,-2 0 0,-2 0 0,-2 2 0,2-2 0,-1 1 0,1-1 0,3 0 0,-1 0 0,6 2 0,-1-2 0,5 2 0,1-1 0,0 1 0,3 0 0,-5-1 0,1-1 0,2 0 0,-3 2 0,11-2 0,-5 3 0,4-1 0,-6 0 0,-4-1 0,-1-1 0,1 0 0,0 0 0,8 2 0,0 0 0,0 2 0,1-2 0,-11-1 0,-1-1 0,-7 0 0,-3 0 0,0 0 0,3 0 0,4 0 0,7 0 0,2 1 0,4 0 0,7 0 0,2-1 0,12 0 0,1 0 0,0 0 0,-5 0 0,-11 0 0,-7 0 0,-4 0 0,0-1 0,7-1 0,1-2 0,6 0 0,-4 2 0,1 1 0,-1-1 0,1 0 0,-5 0 0,-8 0 0,-9 2 0,1 0 0,5-2 0,16 2 0,5-2 0,-1 2 0,-7 0 0,-14-1 0,-3 1 0,-6-2 0,3 1 0,0 1 0,11-1 0,2 1 0,7 0 0,0 0 0,0 0 0,-1 0 0,1 0 0,-5 0 0,-2 0 0,-5 0 0,-2 0 0,3 0 0,6-2 0,5 1 0,17 0 0,-3 1 0,14 0 0,-13-2 0,-5 2 0,-12-2 0,-10 1 0,8 0 0,0 0 0,11 1 0,4 0 0,2 0 0,16 0 0,-1 0 0,9 0 0,-13 0 0,-5 0 0,-11 0 0,0 0 0,-1-2 0,1 2 0,5-2 0,1 2 0,11 2 0,-1 1 0,-2-1 0,-4 0 0,-10-2 0,-5 0 0,-1 0 0,-7 0 0,1 0 0,2 0 0,9 0 0,4 0 0,3 0 0,4 0 0,-7 0 0,-3 2 0,-8 0 0,1 1 0,2 1 0,8 0 0,14-2 0,-1 0 0,0-2 0,-12 0 0,-10 1 0,-6 0 0,4 0 0,8-1 0,3 2 0,0-2 0,-10 2 0,-5-2 0,-10 0 0,5 0 0,6 0 0,9 0 0,14 0 0,-6-2 0,-4 1 0,-7-3 0,-12 2 0,12 1 0,-2 1 0,12 0 0,-7-2 0,3 2 0,-8-2 0,-4 2 0,2 0 0,-2 0 0,6 0 0,0 0 0,1 0 0,-1 0 0,0 0 0,4 0 0,-1 0 0,6 0 0,-5 0 0,4 2 0,-10-2 0,2 2 0,0 0 0,6 2 0,11 1 0,-5 1 0,-1-4 0,-12 0 0,-10-2 0,-1-2 0,-9 2 0,2-1 0,-3 1 0,3 0 0,6 0 0,-1 0 0,10 0 0,-7 0 0,5 0 0,-5 0 0,5 0 0,-9 0 0,6 0 0,-2 0 0,3-2 0,5 0 0,-5 0 0,4-3 0,-4 5 0,0-5 0,-1 5 0,0-2 0,-1 2 0,0 0 0,-4 0 0,-7 0 0,-2 0 0,-4 0 0,1 0 0,3-1 0,16 1 0,7-2 0,10 2 0,-5 0 0,-8 0 0,-13 0 0,-1 2 0,-6-2 0,19 3 0,6-1 0,7 2 0,3-1 0,-12-2 0,2-1 0,-10 0 0,1 0 0,1 2 0,-1-2 0,10 2 0,-7-2 0,3 0 0,-8 0 0,7 0 0,0 0 0,5 0 0,3 0 0,-8 2 0,4-2 0,-10 2 0,1-4 0,-4 2 0,3-2 0,6 2 0,3 0 0,2 0 0,-7-1 0,-2 1 0,0-3 0,1 1 0,11-4 0,9 1 0,3-1 0,0 4 0,-13 0 0,-13 2 0,-11 0 0,-2-1 0,-4-1 0,9-1 0,14-1 0,4 2 0,8 1 0,-8 1 0,-5 0 0,-9 0 0,-4 1 0,-8-1 0,-1 1 0,2-1 0,5-1 0,9 1 0,6-2 0,13 4 0,18-2 0,-5 2 0,8-2 0,-28 0 0,-14 0 0,-12 0 0,-3 0 0,1 0 0,5 0 0,7 2 0,6 0 0,4 0 0,0 1 0,-3-2 0,5 0 0,1 1 0,-2 0 0,-2 1 0,-10 0 0,3 0 0,-3-1 0,8 1 0,2-3 0,5 2 0,3 0 0,-4-2 0,2 4 0,-5-1 0,7 1 0,1 2 0,-4-4 0,5 0 0,-14-2 0,2 0 0,-7 0 0,-1 0 0,1 1 0,2 1 0,10 0 0,-6 0 0,0-1 0,-12-1 0,-6 1 0,0-1 0,-3 0 0,1 0 0,-4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9T14:04:19.073"/>
    </inkml:context>
    <inkml:brush xml:id="br0">
      <inkml:brushProperty name="width" value="0.07056" units="cm"/>
      <inkml:brushProperty name="height" value="0.07056" units="cm"/>
      <inkml:brushProperty name="color" value="#00A29A"/>
    </inkml:brush>
  </inkml:definitions>
  <inkml:trace contextRef="#ctx0" brushRef="#br0">0 43 24575,'5'3'0,"0"1"0,0-2 0,2 1 0,-2-2 0,2-1 0,-4 2 0,3-1 0,10 1 0,16 4 0,24 1 0,-1-2 0,6 1 0,-24-5 0,-9 0 0,-12-1 0,-9 0 0,-2 0 0,5 0 0,7 0 0,11 0 0,2-1 0,2 0 0,-2 0 0,-3 1 0,2 0 0,-5 0 0,6 0 0,-1 0 0,6 0 0,1 0 0,-1 0 0,1-2 0,-4 1 0,9 0 0,-1-1 0,6 1 0,11-1 0,2 2 0,5 0 0,8 0 0,-6 0 0,8 0 0,-13-1 0,2 0 0,-14-1 0,0 2 0,-2 0 0,-7 0 0,4 0 0,-4 0 0,14 0 0,0 0 0,12 0 0,3 0 0,-9 2 0,-9-1 0,-12 1 0,-15-4 0,1 2 0,-4-1 0,12 1 0,5-2 0,10 1 0,6-1 0,-5 2 0,0 0 0,-15 0 0,6 0 0,-9 0 0,10 0 0,1 0 0,14-2 0,11 2 0,4-1 0,1 2 0,-6 1 0,-6-2 0,-3 0 0,-6-2 0,-3 2 0,-6-2 0,0 2 0,-5-2 0,0 2 0,2-2 0,-9 2 0,0 0 0,-6 0 0,2-2 0,-2 0 0,-5 0 0,-1-2 0,-5 4 0,9-4 0,11 3 0,22-3 0,16 1 0,-3-1 0,0-1 0,-22 1 0,-7 2 0,5 0 0,-3 2 0,13 0 0,-3 0 0,17 0 0,-7 0 0,-1 0 0,-8 0 0,-11 0 0,-3 0 0,12 0 0,-6 0 0,7 0 0,-10 0 0,2 0 0,-13 0 0,4-2 0,-6 0 0,1-1 0,5 1 0,5 0 0,6 2 0,1 0 0,-8 0 0,-9 0 0,-9-1 0,-5-1 0,5 1 0,9-3 0,15 4 0,13-2 0,12 4 0,-5-1 0,-8 1 0,-13-2 0,-14 0 0,-7 0 0,-5 0 0,14 0 0,19 0 0,21 0 0,27 0 0,-9 0 0,-10 2 0,-31-2 0,-18 2 0,-8-2 0,-1 0 0,24 0 0,-14 0 0,26 0 0,-20 0 0,1 0 0,-7 0 0,-5-1 0,-3 0 0,1 0 0,4-1 0,6 2 0,4-2 0,-1 2 0,3 0 0,-4 0 0,6 0 0,16 0 0,11 0 0,31 2 0,-15-1 0,8 4 0,-33-5 0,-9 3 0,-10-3 0,-9 0 0,4 1 0,1 0 0,21 5 0,5-5 0,11 6 0,-1-7 0,-7 2 0,-12-2 0,-3 0 0,-14 0 0,2 0 0,-2 0 0,14 0 0,7 3 0,5-1 0,-4 1 0,-10-1 0,-15-2 0,-7 0 0,-10 0 0,-4 0 0,-1 0 0,4 0 0,10-2 0,6 2 0,13-2 0,-2 0 0,-5 0 0,-11-1 0,-9 1 0,-6-1 0,1 2 0,4-1 0,1 1 0,10 1 0,7-2 0,2 2 0,5-4 0,-10 2 0,6 0 0,-6-1 0,3 2 0,6-1 0,-4 2 0,8 0 0,-10 0 0,-7 0 0,-11 0 0,-5 0 0,7 0 0,7 0 0,11 0 0,-2 0 0,6 0 0,-11 0 0,-6 0 0,-5 0 0,-1 0 0,6 2 0,22 3 0,12 0 0,16 2 0,-16-4 0,-13-1 0,-29-2 0,-2 0 0,6 0 0,10 0 0,0 0 0,-6 1 0,-10-1 0,-4 2 0,3-1 0,13 1 0,-1 2 0,-2-1 0,-8 0 0,-11-1 0,-1-1 0,1-1 0,-1 0 0,2 0 0,-1 0 0,-1 0 0,1 1 0,2 0 0,-3 0 0,3-1 0,-3 0 0,-1 0 0,1 0 0,1 0 0,4 0 0,1 0 0,2 0 0,1 0 0,-2 0 0,-1 0 0,-4 0 0,1 0 0,-2 0 0,5 1 0,3 0 0,1 0 0,-2-1 0,-3 1 0,-6 1 0,2 1 0,-2-2 0,2 1 0,0 0 0,-1-1 0,3 3 0,-3-3 0,1 1 0,1-1 0,0-1 0,1 0 0,-2 0 0,-15 0 0,7 1 0,-11 0 0,12 0 0,2-1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9T14:04:19.074"/>
    </inkml:context>
    <inkml:brush xml:id="br0">
      <inkml:brushProperty name="width" value="0.07056" units="cm"/>
      <inkml:brushProperty name="height" value="0.07056" units="cm"/>
      <inkml:brushProperty name="color" value="#00A29A"/>
    </inkml:brush>
  </inkml:definitions>
  <inkml:trace contextRef="#ctx0" brushRef="#br0">0 72 24575,'12'4'0,"7"1"0,19-2 0,34 2 0,14-2 0,-27 0 0,2-1 0,-8-1 0,-1-1 0,46 5 0,-6 0 0,-18 0 0,-3 2 0,-6-2 0,-16-3 0,-9 2 0,-11-4 0,3 2 0,3 0 0,14-2 0,16 2 0,6-2 0,4-4 0,8-2 0,-8-6 0,-1 2 0,1-2 0,-4 4 0,14 1 0,-9 4 0,14-2 0,-18 5 0,1-2 0,3-1 0,-2 3 0,8-3 0,-32 5 0,1-1 0,41 0 0,-2 1 0,-28-2 0,-17 0 0,-16 0 0,0 0 0,4 2 0,1 2 0,6 1 0,2 0 0,0-2 0,-9 0 0,2-3 0,-8 2 0,6-2 0,4 0 0,3 0 0,7 2 0,-8-2 0,4 2 0,-8-2 0,2 0 0,11 0 0,14 0 0,16-2 0,8-1 0,-5-5 0,-11 5 0,-13-3 0,6 6 0,-5-2 0,12 2 0,7 0 0,-6 0 0,-1-2 0,-14-2 0,-5-1 0,-3 1 0,1 2 0,22 2 0,1 3 0,6-3 0,2 3 0,-20-3 0,-4 0 0,-10-2 0,-3 0 0,2-3 0,2 3 0,11 0 0,2 2 0,0 0 0,4 0 0,-17 0 0,2 0 0,-8-1 0,1 0 0,7-1 0,6 2 0,21 0 0,13 0 0,4 0 0,-39-1 0,1 0 0,32 0 0,-3-1 0,-12 0 0,-4 1 0,0-3 0,-1 2 0,-6-3 0,-16 1 0,-5 2 0,1-2 0,-4 4 0,3-4 0,4 4 0,-2-2 0,10 2 0,-3 0 0,8-2 0,-9 0 0,1-1 0,4 1 0,4 2 0,6 3 0,17-1 0,-8 3 0,-5-2 0,-9-1 0,-16-2 0,2 0 0,-1 0 0,11 2 0,9 3 0,-2 1 0,10 3 0,-19-5 0,-6 1 0,-8-1 0,-12-4 0,1 2 0,1-2 0,5 0 0,5 0 0,7 0 0,-8 1 0,4 0 0,-11 2 0,6-3 0,-2 4 0,1-4 0,9 2 0,-15-2 0,6 1 0,-20 0 0,4 0 0,-5-1 0,5 0 0,10 2 0,3-2 0,5 2 0,7 0 0,-1 2 0,8 3 0,-8-3 0,1 2 0,-12-6 0,-6 2 0,-7-2 0,-6 0 0,4 0 0,8 2 0,9-2 0,6 2 0,11 0 0,-5-2 0,0 1 0,-17-2 0,-5 0 0,-4-1 0,7 2 0,12-2 0,4 4 0,8-2 0,-3 2 0,-6-2 0,-10 0 0,-11-1 0,-8 1 0,-3-2 0,0 2 0,12 0 0,9 2 0,8-1 0,0 2 0,-13-2 0,-10 0 0,-8-1 0,-4 1 0,3 0 0,5 1 0,4-1 0,1 0 0,4-1 0,-12 0 0,2 0 0,-6 0 0,-1 0 0,0-1 0,1 0 0,2 0 0,-1 0 0,2 1 0,-2-2 0,0 2 0,0 0 0,-2 0 0,0 0 0,-1 0 0,2-1 0,-2 1 0,2-2 0,-2 2 0,3 0 0,-3 0 0,0-1 0,1 1 0,0-1 0,1 1 0,1 0 0,-5 0 0,0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9T14:04:19.075"/>
    </inkml:context>
    <inkml:brush xml:id="br0">
      <inkml:brushProperty name="width" value="0.07056" units="cm"/>
      <inkml:brushProperty name="height" value="0.07056" units="cm"/>
      <inkml:brushProperty name="color" value="#00A29A"/>
    </inkml:brush>
  </inkml:definitions>
  <inkml:trace contextRef="#ctx0" brushRef="#br0">0 41 24575,'15'0'0,"9"0"0,25-2 0,5 1 0,32-1 0,-7 7 0,14-4 0,-20 3 0,-2-4 0,-25 0 0,-7 0 0,-5-1 0,-5-1 0,-5 0 0,4 0 0,-4 1 0,2 0 0,0 0 0,0 1 0,0 0 0,3 0 0,7 0 0,4 0 0,3-2 0,2 0 0,-6-1 0,-4 2 0,6 1 0,-1 0 0,15 0 0,4-2 0,21 1 0,-7-5 0,-4 5 0,-10-6 0,-16 7 0,5-4 0,9 4 0,4-4 0,0 3 0,-4-1 0,-14 2 0,-6 0 0,-6 0 0,2 0 0,4 0 0,12 0 0,16 0 0,0 0 0,-2 0 0,-14 0 0,-12 0 0,-8 2 0,4-2 0,1 3 0,15 0 0,0 1 0,15-2 0,-8 2 0,4-2 0,6 1 0,3 1 0,3-3 0,22 3 0,-13 2 0,7-2 0,-18 2 0,-20-5 0,-14 1 0,-9-2 0,-2 0 0,3 0 0,7 0 0,24 0 0,9 0 0,4-2 0,6 1 0,-26-1 0,3 4 0,-23-2 0,8 2 0,-5 0 0,8-2 0,1 2 0,1-4 0,-4 2 0,-2-2 0,-6 2 0,-1 0 0,4 0 0,4 0 0,2 0 0,-2 0 0,2 0 0,-3 0 0,-1-2 0,11 2 0,-1-4 0,7 4 0,2-2 0,-5 0 0,2 1 0,-6-1 0,2 2 0,1 0 0,-2 0 0,4 0 0,-1 0 0,-6 0 0,14 0 0,-6 0 0,5 0 0,9 0 0,-12 0 0,3 0 0,-15 0 0,-6 0 0,-8 0 0,3 0 0,6 0 0,15 0 0,3 2 0,18 1 0,-11 2 0,-3-3 0,-10 2 0,-16-3 0,-4 1 0,-5-2 0,7-2 0,8 1 0,8-1 0,12 2 0,-9 0 0,-4 0 0,-9 0 0,-8 2 0,0-1 0,11 0 0,1-1 0,3 0 0,-4 0 0,-1 0 0,-3 2 0,1-2 0,0 2 0,1-2 0,-5 0 0,-2 0 0,-7 0 0,0 0 0,-2 0 0,9 0 0,11 0 0,7 0 0,21 0 0,-8-2 0,0 0 0,-8-3 0,-10 1 0,-4 2 0,2 0 0,-6 0 0,-6 2 0,-10-2 0,-12 2 0,-4 0 0,6-1 0,22 0 0,17-2 0,26 2 0,1-1 0,-11 4 0,-12-2 0,-27 2 0,-7-2 0,-9 0 0,6 0 0,13 0 0,2 0 0,11 0 0,-11 0 0,-2 0 0,-5-2 0,4 2 0,0-1 0,4 1 0,0 0 0,-7 0 0,-3 0 0,-5 0 0,-1 0 0,-1 0 0,6 0 0,3 0 0,1 0 0,11 0 0,0 1 0,5 0 0,-4 2 0,0-1 0,0 1 0,1 0 0,7-2 0,-6 2 0,-4-3 0,-4 2 0,-9-2 0,2 0 0,-2 0 0,-1 0 0,5 0 0,-3 0 0,8 0 0,-4 0 0,-2 0 0,1 0 0,-9 0 0,-1 0 0,-5-1 0,-5 1 0,1-3 0,1 3 0,3-2 0,9 1 0,-1 0 0,8-2 0,2 3 0,-4-2 0,2 1 0,-14 1 0,-1-2 0,-5 1 0,3 1 0,3-2 0,-1 2 0,-1 0 0,-3 0 0,-1 0 0,4 0 0,1 0 0,4 0 0,-2 0 0,-3 0 0,-5 0 0,-1 0 0,-4 0 0,3 0 0,-3 0 0,-1 0 0,3 0 0,-2 0 0,2 0 0,0 0 0,-1 0 0,0 0 0,1 0 0,-1 0 0,1 0 0,0 0 0,0 0 0,3 0 0,0 2 0,0-2 0,-2 1 0,0-1 0,-3 0 0,0 1 0,-1 0 0,1 0 0,4-1 0,-2 0 0,2 0 0,-4 0 0,1 0 0,-1 0 0,0 1 0,-2 0 0,-1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4:48:50.189"/>
    </inkml:context>
    <inkml:brush xml:id="br0">
      <inkml:brushProperty name="width" value="0.07056" units="cm"/>
      <inkml:brushProperty name="height" value="0.07056" units="cm"/>
      <inkml:brushProperty name="color" value="#96C12C"/>
    </inkml:brush>
  </inkml:definitions>
  <inkml:trace contextRef="#ctx0" brushRef="#br0">1 42 24575,'23'-7'0,"-6"3"0,4 0 0,-2 0 0,5 3 0,5-4 0,10 5 0,-1-2 0,4 2 0,-10 0 0,-4-1 0,-10-1 0,-5 1 0,0-2 0,0 3 0,2-1 0,1 1 0,-4 0 0,-1-2 0,-3 2 0,0-1 0,-1-1 0,9 2 0,1-1 0,13 1 0,-2 0 0,1 0 0,-6 0 0,-1 0 0,0 0 0,4 0 0,-2 0 0,-3 0 0,2 0 0,-6 1 0,1-1 0,-5 2 0,0-2 0,4 0 0,4 0 0,8 1 0,2 1 0,6 1 0,-2-2 0,-6-1 0,1 0 0,-6 0 0,3 2 0,-2 0 0,-1 1 0,-3-1 0,-2-1 0,-3-1 0,-4 0 0,-2 0 0,-2 0 0,-2 2 0,2-2 0,-1 1 0,1-1 0,3 0 0,-1 0 0,6 2 0,-1-2 0,5 2 0,1-1 0,0 1 0,3 0 0,-5-1 0,1-1 0,2 0 0,-3 2 0,11-2 0,-5 3 0,4-1 0,-6 0 0,-4-1 0,-1-1 0,1 0 0,0 0 0,8 2 0,0 0 0,0 2 0,1-2 0,-11-1 0,-1-1 0,-7 0 0,-3 0 0,0 0 0,3 0 0,4 0 0,7 0 0,2 1 0,4 0 0,7 0 0,2-1 0,12 0 0,1 0 0,0 0 0,-5 0 0,-11 0 0,-7 0 0,-4 0 0,0-1 0,7-1 0,1-2 0,6 0 0,-4 2 0,1 1 0,-1-1 0,1 0 0,-5 0 0,-8 0 0,-9 2 0,1 0 0,5-2 0,16 2 0,5-2 0,-1 2 0,-7 0 0,-14-1 0,-3 1 0,-6-2 0,3 1 0,0 1 0,11-1 0,2 1 0,7 0 0,0 0 0,0 0 0,-1 0 0,1 0 0,-5 0 0,-2 0 0,-5 0 0,-2 0 0,3 0 0,6-2 0,5 1 0,17 0 0,-3 1 0,14 0 0,-13-2 0,-5 2 0,-12-2 0,-10 1 0,8 0 0,0 0 0,11 1 0,4 0 0,2 0 0,16 0 0,-1 0 0,9 0 0,-13 0 0,-5 0 0,-11 0 0,0 0 0,-1-2 0,1 2 0,5-2 0,1 2 0,11 2 0,-1 1 0,-2-1 0,-4 0 0,-10-2 0,-5 0 0,-1 0 0,-7 0 0,1 0 0,2 0 0,9 0 0,4 0 0,3 0 0,4 0 0,-7 0 0,-3 2 0,-8 0 0,1 1 0,2 1 0,8 0 0,14-2 0,-1 0 0,0-2 0,-12 0 0,-10 1 0,-6 0 0,4 0 0,8-1 0,3 2 0,0-2 0,-10 2 0,-5-2 0,-10 0 0,5 0 0,6 0 0,9 0 0,14 0 0,-6-2 0,-4 1 0,-7-3 0,-12 2 0,12 1 0,-2 1 0,12 0 0,-7-2 0,3 2 0,-8-2 0,-4 2 0,2 0 0,-2 0 0,6 0 0,0 0 0,1 0 0,-1 0 0,0 0 0,4 0 0,-1 0 0,6 0 0,-5 0 0,4 2 0,-10-2 0,2 2 0,0 0 0,6 2 0,11 1 0,-5 1 0,-1-4 0,-12 0 0,-10-2 0,-1-2 0,-9 2 0,2-1 0,-3 1 0,3 0 0,6 0 0,-1 0 0,10 0 0,-7 0 0,5 0 0,-5 0 0,5 0 0,-9 0 0,6 0 0,-2 0 0,3-2 0,5 0 0,-5 0 0,4-3 0,-4 5 0,0-5 0,-1 5 0,0-2 0,-1 2 0,0 0 0,-4 0 0,-7 0 0,-2 0 0,-4 0 0,1 0 0,3-1 0,16 1 0,7-2 0,10 2 0,-5 0 0,-8 0 0,-13 0 0,-1 2 0,-6-2 0,19 3 0,6-1 0,7 2 0,3-1 0,-12-2 0,2-1 0,-10 0 0,1 0 0,1 2 0,-1-2 0,10 2 0,-7-2 0,3 0 0,-8 0 0,7 0 0,0 0 0,5 0 0,3 0 0,-8 2 0,4-2 0,-10 2 0,1-4 0,-4 2 0,3-2 0,6 2 0,3 0 0,2 0 0,-7-1 0,-2 1 0,0-3 0,1 1 0,11-4 0,9 1 0,3-1 0,0 4 0,-13 0 0,-13 2 0,-11 0 0,-2-1 0,-4-1 0,9-1 0,14-1 0,4 2 0,8 1 0,-8 1 0,-5 0 0,-9 0 0,-4 1 0,-8-1 0,-1 1 0,2-1 0,5-1 0,9 1 0,6-2 0,13 4 0,18-2 0,-5 2 0,8-2 0,-28 0 0,-14 0 0,-12 0 0,-3 0 0,1 0 0,5 0 0,7 2 0,6 0 0,4 0 0,0 1 0,-3-2 0,5 0 0,1 1 0,-2 0 0,-2 1 0,-10 0 0,3 0 0,-3-1 0,8 1 0,2-3 0,5 2 0,3 0 0,-4-2 0,2 4 0,-5-1 0,7 1 0,1 2 0,-4-4 0,5 0 0,-14-2 0,2 0 0,-7 0 0,-1 0 0,1 1 0,2 1 0,10 0 0,-6 0 0,0-1 0,-12-1 0,-6 1 0,0-1 0,-3 0 0,1 0 0,-4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4:50:40.870"/>
    </inkml:context>
    <inkml:brush xml:id="br0">
      <inkml:brushProperty name="width" value="0.07056" units="cm"/>
      <inkml:brushProperty name="height" value="0.07056" units="cm"/>
      <inkml:brushProperty name="color" value="#96C12C"/>
    </inkml:brush>
  </inkml:definitions>
  <inkml:trace contextRef="#ctx0" brushRef="#br0">0 43 24575,'5'3'0,"0"1"0,0-2 0,2 1 0,-2-2 0,2-1 0,-4 2 0,3-1 0,10 1 0,16 4 0,24 1 0,-1-2 0,6 1 0,-24-5 0,-9 0 0,-12-1 0,-9 0 0,-2 0 0,5 0 0,7 0 0,11 0 0,2-1 0,2 0 0,-2 0 0,-3 1 0,2 0 0,-5 0 0,6 0 0,-1 0 0,6 0 0,1 0 0,-1 0 0,1-2 0,-4 1 0,9 0 0,-1-1 0,6 1 0,11-1 0,2 2 0,5 0 0,8 0 0,-6 0 0,8 0 0,-13-1 0,2 0 0,-14-1 0,0 2 0,-2 0 0,-7 0 0,4 0 0,-4 0 0,14 0 0,0 0 0,12 0 0,3 0 0,-9 2 0,-9-1 0,-12 1 0,-15-4 0,1 2 0,-4-1 0,12 1 0,5-2 0,10 1 0,6-1 0,-5 2 0,0 0 0,-15 0 0,6 0 0,-9 0 0,10 0 0,1 0 0,14-2 0,11 2 0,4-1 0,1 2 0,-6 1 0,-6-2 0,-3 0 0,-6-2 0,-3 2 0,-6-2 0,0 2 0,-5-2 0,0 2 0,2-2 0,-9 2 0,0 0 0,-6 0 0,2-2 0,-2 0 0,-5 0 0,-1-2 0,-5 4 0,9-4 0,11 3 0,22-3 0,16 1 0,-3-1 0,0-1 0,-22 1 0,-7 2 0,5 0 0,-3 2 0,13 0 0,-3 0 0,17 0 0,-7 0 0,-1 0 0,-8 0 0,-11 0 0,-3 0 0,12 0 0,-6 0 0,7 0 0,-10 0 0,2 0 0,-13 0 0,4-2 0,-6 0 0,1-1 0,5 1 0,5 0 0,6 2 0,1 0 0,-8 0 0,-9 0 0,-9-1 0,-5-1 0,5 1 0,9-3 0,15 4 0,13-2 0,12 4 0,-5-1 0,-8 1 0,-13-2 0,-14 0 0,-7 0 0,-5 0 0,14 0 0,19 0 0,21 0 0,27 0 0,-9 0 0,-10 2 0,-31-2 0,-18 2 0,-8-2 0,-1 0 0,24 0 0,-14 0 0,26 0 0,-20 0 0,1 0 0,-7 0 0,-5-1 0,-3 0 0,1 0 0,4-1 0,6 2 0,4-2 0,-1 2 0,3 0 0,-4 0 0,6 0 0,16 0 0,11 0 0,31 2 0,-15-1 0,8 4 0,-33-5 0,-9 3 0,-10-3 0,-9 0 0,4 1 0,1 0 0,21 5 0,5-5 0,11 6 0,-1-7 0,-7 2 0,-12-2 0,-3 0 0,-14 0 0,2 0 0,-2 0 0,14 0 0,7 3 0,5-1 0,-4 1 0,-10-1 0,-15-2 0,-7 0 0,-10 0 0,-4 0 0,-1 0 0,4 0 0,10-2 0,6 2 0,13-2 0,-2 0 0,-5 0 0,-11-1 0,-9 1 0,-6-1 0,1 2 0,4-1 0,1 1 0,10 1 0,7-2 0,2 2 0,5-4 0,-10 2 0,6 0 0,-6-1 0,3 2 0,6-1 0,-4 2 0,8 0 0,-10 0 0,-7 0 0,-11 0 0,-5 0 0,7 0 0,7 0 0,11 0 0,-2 0 0,6 0 0,-11 0 0,-6 0 0,-5 0 0,-1 0 0,6 2 0,22 3 0,12 0 0,16 2 0,-16-4 0,-13-1 0,-29-2 0,-2 0 0,6 0 0,10 0 0,0 0 0,-6 1 0,-10-1 0,-4 2 0,3-1 0,13 1 0,-1 2 0,-2-1 0,-8 0 0,-11-1 0,-1-1 0,1-1 0,-1 0 0,2 0 0,-1 0 0,-1 0 0,1 1 0,2 0 0,-3 0 0,3-1 0,-3 0 0,-1 0 0,1 0 0,1 0 0,4 0 0,1 0 0,2 0 0,1 0 0,-2 0 0,-1 0 0,-4 0 0,1 0 0,-2 0 0,5 1 0,3 0 0,1 0 0,-2-1 0,-3 1 0,-6 1 0,2 1 0,-2-2 0,2 1 0,0 0 0,-1-1 0,3 3 0,-3-3 0,1 1 0,1-1 0,0-1 0,1 0 0,-2 0 0,-15 0 0,7 1 0,-11 0 0,12 0 0,2-1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4:51:36.226"/>
    </inkml:context>
    <inkml:brush xml:id="br0">
      <inkml:brushProperty name="width" value="0.07056" units="cm"/>
      <inkml:brushProperty name="height" value="0.07056" units="cm"/>
      <inkml:brushProperty name="color" value="#39ADE3"/>
    </inkml:brush>
  </inkml:definitions>
  <inkml:trace contextRef="#ctx0" brushRef="#br0">1 42 24575,'23'-7'0,"-6"3"0,4 0 0,-2 0 0,5 3 0,5-4 0,10 5 0,-1-2 0,4 2 0,-10 0 0,-4-1 0,-10-1 0,-5 1 0,0-2 0,0 3 0,2-1 0,1 1 0,-4 0 0,-1-2 0,-3 2 0,0-1 0,-1-1 0,9 2 0,1-1 0,13 1 0,-2 0 0,1 0 0,-6 0 0,-1 0 0,0 0 0,4 0 0,-2 0 0,-3 0 0,2 0 0,-6 1 0,1-1 0,-5 2 0,0-2 0,4 0 0,4 0 0,8 1 0,2 1 0,6 1 0,-2-2 0,-6-1 0,1 0 0,-6 0 0,3 2 0,-2 0 0,-1 1 0,-3-1 0,-2-1 0,-3-1 0,-4 0 0,-2 0 0,-2 0 0,-2 2 0,2-2 0,-1 1 0,1-1 0,3 0 0,-1 0 0,6 2 0,-1-2 0,5 2 0,1-1 0,0 1 0,3 0 0,-5-1 0,1-1 0,2 0 0,-3 2 0,11-2 0,-5 3 0,4-1 0,-6 0 0,-4-1 0,-1-1 0,1 0 0,0 0 0,8 2 0,0 0 0,0 2 0,1-2 0,-11-1 0,-1-1 0,-7 0 0,-3 0 0,0 0 0,3 0 0,4 0 0,7 0 0,2 1 0,4 0 0,7 0 0,2-1 0,12 0 0,1 0 0,0 0 0,-5 0 0,-11 0 0,-7 0 0,-4 0 0,0-1 0,7-1 0,1-2 0,6 0 0,-4 2 0,1 1 0,-1-1 0,1 0 0,-5 0 0,-8 0 0,-9 2 0,1 0 0,5-2 0,16 2 0,5-2 0,-1 2 0,-7 0 0,-14-1 0,-3 1 0,-6-2 0,3 1 0,0 1 0,11-1 0,2 1 0,7 0 0,0 0 0,0 0 0,-1 0 0,1 0 0,-5 0 0,-2 0 0,-5 0 0,-2 0 0,3 0 0,6-2 0,5 1 0,17 0 0,-3 1 0,14 0 0,-13-2 0,-5 2 0,-12-2 0,-10 1 0,8 0 0,0 0 0,11 1 0,4 0 0,2 0 0,16 0 0,-1 0 0,9 0 0,-13 0 0,-5 0 0,-11 0 0,0 0 0,-1-2 0,1 2 0,5-2 0,1 2 0,11 2 0,-1 1 0,-2-1 0,-4 0 0,-10-2 0,-5 0 0,-1 0 0,-7 0 0,1 0 0,2 0 0,9 0 0,4 0 0,3 0 0,4 0 0,-7 0 0,-3 2 0,-8 0 0,1 1 0,2 1 0,8 0 0,14-2 0,-1 0 0,0-2 0,-12 0 0,-10 1 0,-6 0 0,4 0 0,8-1 0,3 2 0,0-2 0,-10 2 0,-5-2 0,-10 0 0,5 0 0,6 0 0,9 0 0,14 0 0,-6-2 0,-4 1 0,-7-3 0,-12 2 0,12 1 0,-2 1 0,12 0 0,-7-2 0,3 2 0,-8-2 0,-4 2 0,2 0 0,-2 0 0,6 0 0,0 0 0,1 0 0,-1 0 0,0 0 0,4 0 0,-1 0 0,6 0 0,-5 0 0,4 2 0,-10-2 0,2 2 0,0 0 0,6 2 0,11 1 0,-5 1 0,-1-4 0,-12 0 0,-10-2 0,-1-2 0,-9 2 0,2-1 0,-3 1 0,3 0 0,6 0 0,-1 0 0,10 0 0,-7 0 0,5 0 0,-5 0 0,5 0 0,-9 0 0,6 0 0,-2 0 0,3-2 0,5 0 0,-5 0 0,4-3 0,-4 5 0,0-5 0,-1 5 0,0-2 0,-1 2 0,0 0 0,-4 0 0,-7 0 0,-2 0 0,-4 0 0,1 0 0,3-1 0,16 1 0,7-2 0,10 2 0,-5 0 0,-8 0 0,-13 0 0,-1 2 0,-6-2 0,19 3 0,6-1 0,7 2 0,3-1 0,-12-2 0,2-1 0,-10 0 0,1 0 0,1 2 0,-1-2 0,10 2 0,-7-2 0,3 0 0,-8 0 0,7 0 0,0 0 0,5 0 0,3 0 0,-8 2 0,4-2 0,-10 2 0,1-4 0,-4 2 0,3-2 0,6 2 0,3 0 0,2 0 0,-7-1 0,-2 1 0,0-3 0,1 1 0,11-4 0,9 1 0,3-1 0,0 4 0,-13 0 0,-13 2 0,-11 0 0,-2-1 0,-4-1 0,9-1 0,14-1 0,4 2 0,8 1 0,-8 1 0,-5 0 0,-9 0 0,-4 1 0,-8-1 0,-1 1 0,2-1 0,5-1 0,9 1 0,6-2 0,13 4 0,18-2 0,-5 2 0,8-2 0,-28 0 0,-14 0 0,-12 0 0,-3 0 0,1 0 0,5 0 0,7 2 0,6 0 0,4 0 0,0 1 0,-3-2 0,5 0 0,1 1 0,-2 0 0,-2 1 0,-10 0 0,3 0 0,-3-1 0,8 1 0,2-3 0,5 2 0,3 0 0,-4-2 0,2 4 0,-5-1 0,7 1 0,1 2 0,-4-4 0,5 0 0,-14-2 0,2 0 0,-7 0 0,-1 0 0,1 1 0,2 1 0,10 0 0,-6 0 0,0-1 0,-12-1 0,-6 1 0,0-1 0,-3 0 0,1 0 0,-4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4:51:36.227"/>
    </inkml:context>
    <inkml:brush xml:id="br0">
      <inkml:brushProperty name="width" value="0.07056" units="cm"/>
      <inkml:brushProperty name="height" value="0.07056" units="cm"/>
      <inkml:brushProperty name="color" value="#39ADE3"/>
    </inkml:brush>
  </inkml:definitions>
  <inkml:trace contextRef="#ctx0" brushRef="#br0">0 43 24575,'5'3'0,"0"1"0,0-2 0,2 1 0,-2-2 0,2-1 0,-4 2 0,3-1 0,10 1 0,16 4 0,24 1 0,-1-2 0,6 1 0,-24-5 0,-9 0 0,-12-1 0,-9 0 0,-2 0 0,5 0 0,7 0 0,11 0 0,2-1 0,2 0 0,-2 0 0,-3 1 0,2 0 0,-5 0 0,6 0 0,-1 0 0,6 0 0,1 0 0,-1 0 0,1-2 0,-4 1 0,9 0 0,-1-1 0,6 1 0,11-1 0,2 2 0,5 0 0,8 0 0,-6 0 0,8 0 0,-13-1 0,2 0 0,-14-1 0,0 2 0,-2 0 0,-7 0 0,4 0 0,-4 0 0,14 0 0,0 0 0,12 0 0,3 0 0,-9 2 0,-9-1 0,-12 1 0,-15-4 0,1 2 0,-4-1 0,12 1 0,5-2 0,10 1 0,6-1 0,-5 2 0,0 0 0,-15 0 0,6 0 0,-9 0 0,10 0 0,1 0 0,14-2 0,11 2 0,4-1 0,1 2 0,-6 1 0,-6-2 0,-3 0 0,-6-2 0,-3 2 0,-6-2 0,0 2 0,-5-2 0,0 2 0,2-2 0,-9 2 0,0 0 0,-6 0 0,2-2 0,-2 0 0,-5 0 0,-1-2 0,-5 4 0,9-4 0,11 3 0,22-3 0,16 1 0,-3-1 0,0-1 0,-22 1 0,-7 2 0,5 0 0,-3 2 0,13 0 0,-3 0 0,17 0 0,-7 0 0,-1 0 0,-8 0 0,-11 0 0,-3 0 0,12 0 0,-6 0 0,7 0 0,-10 0 0,2 0 0,-13 0 0,4-2 0,-6 0 0,1-1 0,5 1 0,5 0 0,6 2 0,1 0 0,-8 0 0,-9 0 0,-9-1 0,-5-1 0,5 1 0,9-3 0,15 4 0,13-2 0,12 4 0,-5-1 0,-8 1 0,-13-2 0,-14 0 0,-7 0 0,-5 0 0,14 0 0,19 0 0,21 0 0,27 0 0,-9 0 0,-10 2 0,-31-2 0,-18 2 0,-8-2 0,-1 0 0,24 0 0,-14 0 0,26 0 0,-20 0 0,1 0 0,-7 0 0,-5-1 0,-3 0 0,1 0 0,4-1 0,6 2 0,4-2 0,-1 2 0,3 0 0,-4 0 0,6 0 0,16 0 0,11 0 0,31 2 0,-15-1 0,8 4 0,-33-5 0,-9 3 0,-10-3 0,-9 0 0,4 1 0,1 0 0,21 5 0,5-5 0,11 6 0,-1-7 0,-7 2 0,-12-2 0,-3 0 0,-14 0 0,2 0 0,-2 0 0,14 0 0,7 3 0,5-1 0,-4 1 0,-10-1 0,-15-2 0,-7 0 0,-10 0 0,-4 0 0,-1 0 0,4 0 0,10-2 0,6 2 0,13-2 0,-2 0 0,-5 0 0,-11-1 0,-9 1 0,-6-1 0,1 2 0,4-1 0,1 1 0,10 1 0,7-2 0,2 2 0,5-4 0,-10 2 0,6 0 0,-6-1 0,3 2 0,6-1 0,-4 2 0,8 0 0,-10 0 0,-7 0 0,-11 0 0,-5 0 0,7 0 0,7 0 0,11 0 0,-2 0 0,6 0 0,-11 0 0,-6 0 0,-5 0 0,-1 0 0,6 2 0,22 3 0,12 0 0,16 2 0,-16-4 0,-13-1 0,-29-2 0,-2 0 0,6 0 0,10 0 0,0 0 0,-6 1 0,-10-1 0,-4 2 0,3-1 0,13 1 0,-1 2 0,-2-1 0,-8 0 0,-11-1 0,-1-1 0,1-1 0,-1 0 0,2 0 0,-1 0 0,-1 0 0,1 1 0,2 0 0,-3 0 0,3-1 0,-3 0 0,-1 0 0,1 0 0,1 0 0,4 0 0,1 0 0,2 0 0,1 0 0,-2 0 0,-1 0 0,-4 0 0,1 0 0,-2 0 0,5 1 0,3 0 0,1 0 0,-2-1 0,-3 1 0,-6 1 0,2 1 0,-2-2 0,2 1 0,0 0 0,-1-1 0,3 3 0,-3-3 0,1 1 0,1-1 0,0-1 0,1 0 0,-2 0 0,-15 0 0,7 1 0,-11 0 0,12 0 0,2-1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5:01:40.728"/>
    </inkml:context>
    <inkml:brush xml:id="br0">
      <inkml:brushProperty name="width" value="0.07056" units="cm"/>
      <inkml:brushProperty name="height" value="0.07056" units="cm"/>
      <inkml:brushProperty name="color" value="#39ADE3"/>
    </inkml:brush>
  </inkml:definitions>
  <inkml:trace contextRef="#ctx0" brushRef="#br0">0 72 24575,'12'4'0,"7"1"0,19-2 0,34 2 0,14-2 0,-27 0 0,2-1 0,-8-1 0,-1-1 0,46 5 0,-6 0 0,-18 0 0,-3 2 0,-6-2 0,-16-3 0,-9 2 0,-11-4 0,3 2 0,3 0 0,14-2 0,16 2 0,6-2 0,4-4 0,8-2 0,-8-6 0,-1 2 0,1-2 0,-4 4 0,14 1 0,-9 4 0,14-2 0,-18 5 0,1-2 0,3-1 0,-2 3 0,8-3 0,-32 5 0,1-1 0,41 0 0,-2 1 0,-28-2 0,-17 0 0,-16 0 0,0 0 0,4 2 0,1 2 0,6 1 0,2 0 0,0-2 0,-9 0 0,2-3 0,-8 2 0,6-2 0,4 0 0,3 0 0,7 2 0,-8-2 0,4 2 0,-8-2 0,2 0 0,11 0 0,14 0 0,16-2 0,8-1 0,-5-5 0,-11 5 0,-13-3 0,6 6 0,-5-2 0,12 2 0,7 0 0,-6 0 0,-1-2 0,-14-2 0,-5-1 0,-3 1 0,1 2 0,22 2 0,1 3 0,6-3 0,2 3 0,-20-3 0,-4 0 0,-10-2 0,-3 0 0,2-3 0,2 3 0,11 0 0,2 2 0,0 0 0,4 0 0,-17 0 0,2 0 0,-8-1 0,1 0 0,7-1 0,6 2 0,21 0 0,13 0 0,4 0 0,-39-1 0,1 0 0,32 0 0,-3-1 0,-12 0 0,-4 1 0,0-3 0,-1 2 0,-6-3 0,-16 1 0,-5 2 0,1-2 0,-4 4 0,3-4 0,4 4 0,-2-2 0,10 2 0,-3 0 0,8-2 0,-9 0 0,1-1 0,4 1 0,4 2 0,6 3 0,17-1 0,-8 3 0,-5-2 0,-9-1 0,-16-2 0,2 0 0,-1 0 0,11 2 0,9 3 0,-2 1 0,10 3 0,-19-5 0,-6 1 0,-8-1 0,-12-4 0,1 2 0,1-2 0,5 0 0,5 0 0,7 0 0,-8 1 0,4 0 0,-11 2 0,6-3 0,-2 4 0,1-4 0,9 2 0,-15-2 0,6 1 0,-20 0 0,4 0 0,-5-1 0,5 0 0,10 2 0,3-2 0,5 2 0,7 0 0,-1 2 0,8 3 0,-8-3 0,1 2 0,-12-6 0,-6 2 0,-7-2 0,-6 0 0,4 0 0,8 2 0,9-2 0,6 2 0,11 0 0,-5-2 0,0 1 0,-17-2 0,-5 0 0,-4-1 0,7 2 0,12-2 0,4 4 0,8-2 0,-3 2 0,-6-2 0,-10 0 0,-11-1 0,-8 1 0,-3-2 0,0 2 0,12 0 0,9 2 0,8-1 0,0 2 0,-13-2 0,-10 0 0,-8-1 0,-4 1 0,3 0 0,5 1 0,4-1 0,1 0 0,4-1 0,-12 0 0,2 0 0,-6 0 0,-1 0 0,0-1 0,1 0 0,2 0 0,-1 0 0,2 1 0,-2-2 0,0 2 0,0 0 0,-2 0 0,0 0 0,-1 0 0,2-1 0,-2 1 0,2-2 0,-2 2 0,3 0 0,-3 0 0,0-1 0,1 1 0,0-1 0,1 1 0,1 0 0,-5 0 0,0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4:51:36.226"/>
    </inkml:context>
    <inkml:brush xml:id="br0">
      <inkml:brushProperty name="width" value="0.07056" units="cm"/>
      <inkml:brushProperty name="height" value="0.07056" units="cm"/>
      <inkml:brushProperty name="color" value="#00A29A"/>
    </inkml:brush>
  </inkml:definitions>
  <inkml:trace contextRef="#ctx0" brushRef="#br0">1 42 24575,'23'-7'0,"-6"3"0,4 0 0,-2 0 0,5 3 0,5-4 0,10 5 0,-1-2 0,4 2 0,-10 0 0,-4-1 0,-10-1 0,-5 1 0,0-2 0,0 3 0,2-1 0,1 1 0,-4 0 0,-1-2 0,-3 2 0,0-1 0,-1-1 0,9 2 0,1-1 0,13 1 0,-2 0 0,1 0 0,-6 0 0,-1 0 0,0 0 0,4 0 0,-2 0 0,-3 0 0,2 0 0,-6 1 0,1-1 0,-5 2 0,0-2 0,4 0 0,4 0 0,8 1 0,2 1 0,6 1 0,-2-2 0,-6-1 0,1 0 0,-6 0 0,3 2 0,-2 0 0,-1 1 0,-3-1 0,-2-1 0,-3-1 0,-4 0 0,-2 0 0,-2 0 0,-2 2 0,2-2 0,-1 1 0,1-1 0,3 0 0,-1 0 0,6 2 0,-1-2 0,5 2 0,1-1 0,0 1 0,3 0 0,-5-1 0,1-1 0,2 0 0,-3 2 0,11-2 0,-5 3 0,4-1 0,-6 0 0,-4-1 0,-1-1 0,1 0 0,0 0 0,8 2 0,0 0 0,0 2 0,1-2 0,-11-1 0,-1-1 0,-7 0 0,-3 0 0,0 0 0,3 0 0,4 0 0,7 0 0,2 1 0,4 0 0,7 0 0,2-1 0,12 0 0,1 0 0,0 0 0,-5 0 0,-11 0 0,-7 0 0,-4 0 0,0-1 0,7-1 0,1-2 0,6 0 0,-4 2 0,1 1 0,-1-1 0,1 0 0,-5 0 0,-8 0 0,-9 2 0,1 0 0,5-2 0,16 2 0,5-2 0,-1 2 0,-7 0 0,-14-1 0,-3 1 0,-6-2 0,3 1 0,0 1 0,11-1 0,2 1 0,7 0 0,0 0 0,0 0 0,-1 0 0,1 0 0,-5 0 0,-2 0 0,-5 0 0,-2 0 0,3 0 0,6-2 0,5 1 0,17 0 0,-3 1 0,14 0 0,-13-2 0,-5 2 0,-12-2 0,-10 1 0,8 0 0,0 0 0,11 1 0,4 0 0,2 0 0,16 0 0,-1 0 0,9 0 0,-13 0 0,-5 0 0,-11 0 0,0 0 0,-1-2 0,1 2 0,5-2 0,1 2 0,11 2 0,-1 1 0,-2-1 0,-4 0 0,-10-2 0,-5 0 0,-1 0 0,-7 0 0,1 0 0,2 0 0,9 0 0,4 0 0,3 0 0,4 0 0,-7 0 0,-3 2 0,-8 0 0,1 1 0,2 1 0,8 0 0,14-2 0,-1 0 0,0-2 0,-12 0 0,-10 1 0,-6 0 0,4 0 0,8-1 0,3 2 0,0-2 0,-10 2 0,-5-2 0,-10 0 0,5 0 0,6 0 0,9 0 0,14 0 0,-6-2 0,-4 1 0,-7-3 0,-12 2 0,12 1 0,-2 1 0,12 0 0,-7-2 0,3 2 0,-8-2 0,-4 2 0,2 0 0,-2 0 0,6 0 0,0 0 0,1 0 0,-1 0 0,0 0 0,4 0 0,-1 0 0,6 0 0,-5 0 0,4 2 0,-10-2 0,2 2 0,0 0 0,6 2 0,11 1 0,-5 1 0,-1-4 0,-12 0 0,-10-2 0,-1-2 0,-9 2 0,2-1 0,-3 1 0,3 0 0,6 0 0,-1 0 0,10 0 0,-7 0 0,5 0 0,-5 0 0,5 0 0,-9 0 0,6 0 0,-2 0 0,3-2 0,5 0 0,-5 0 0,4-3 0,-4 5 0,0-5 0,-1 5 0,0-2 0,-1 2 0,0 0 0,-4 0 0,-7 0 0,-2 0 0,-4 0 0,1 0 0,3-1 0,16 1 0,7-2 0,10 2 0,-5 0 0,-8 0 0,-13 0 0,-1 2 0,-6-2 0,19 3 0,6-1 0,7 2 0,3-1 0,-12-2 0,2-1 0,-10 0 0,1 0 0,1 2 0,-1-2 0,10 2 0,-7-2 0,3 0 0,-8 0 0,7 0 0,0 0 0,5 0 0,3 0 0,-8 2 0,4-2 0,-10 2 0,1-4 0,-4 2 0,3-2 0,6 2 0,3 0 0,2 0 0,-7-1 0,-2 1 0,0-3 0,1 1 0,11-4 0,9 1 0,3-1 0,0 4 0,-13 0 0,-13 2 0,-11 0 0,-2-1 0,-4-1 0,9-1 0,14-1 0,4 2 0,8 1 0,-8 1 0,-5 0 0,-9 0 0,-4 1 0,-8-1 0,-1 1 0,2-1 0,5-1 0,9 1 0,6-2 0,13 4 0,18-2 0,-5 2 0,8-2 0,-28 0 0,-14 0 0,-12 0 0,-3 0 0,1 0 0,5 0 0,7 2 0,6 0 0,4 0 0,0 1 0,-3-2 0,5 0 0,1 1 0,-2 0 0,-2 1 0,-10 0 0,3 0 0,-3-1 0,8 1 0,2-3 0,5 2 0,3 0 0,-4-2 0,2 4 0,-5-1 0,7 1 0,1 2 0,-4-4 0,5 0 0,-14-2 0,2 0 0,-7 0 0,-1 0 0,1 1 0,2 1 0,10 0 0,-6 0 0,0-1 0,-12-1 0,-6 1 0,0-1 0,-3 0 0,1 0 0,-4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4:51:36.227"/>
    </inkml:context>
    <inkml:brush xml:id="br0">
      <inkml:brushProperty name="width" value="0.07056" units="cm"/>
      <inkml:brushProperty name="height" value="0.07056" units="cm"/>
      <inkml:brushProperty name="color" value="#00A29A"/>
    </inkml:brush>
  </inkml:definitions>
  <inkml:trace contextRef="#ctx0" brushRef="#br0">0 43 24575,'5'3'0,"0"1"0,0-2 0,2 1 0,-2-2 0,2-1 0,-4 2 0,3-1 0,10 1 0,16 4 0,24 1 0,-1-2 0,6 1 0,-24-5 0,-9 0 0,-12-1 0,-9 0 0,-2 0 0,5 0 0,7 0 0,11 0 0,2-1 0,2 0 0,-2 0 0,-3 1 0,2 0 0,-5 0 0,6 0 0,-1 0 0,6 0 0,1 0 0,-1 0 0,1-2 0,-4 1 0,9 0 0,-1-1 0,6 1 0,11-1 0,2 2 0,5 0 0,8 0 0,-6 0 0,8 0 0,-13-1 0,2 0 0,-14-1 0,0 2 0,-2 0 0,-7 0 0,4 0 0,-4 0 0,14 0 0,0 0 0,12 0 0,3 0 0,-9 2 0,-9-1 0,-12 1 0,-15-4 0,1 2 0,-4-1 0,12 1 0,5-2 0,10 1 0,6-1 0,-5 2 0,0 0 0,-15 0 0,6 0 0,-9 0 0,10 0 0,1 0 0,14-2 0,11 2 0,4-1 0,1 2 0,-6 1 0,-6-2 0,-3 0 0,-6-2 0,-3 2 0,-6-2 0,0 2 0,-5-2 0,0 2 0,2-2 0,-9 2 0,0 0 0,-6 0 0,2-2 0,-2 0 0,-5 0 0,-1-2 0,-5 4 0,9-4 0,11 3 0,22-3 0,16 1 0,-3-1 0,0-1 0,-22 1 0,-7 2 0,5 0 0,-3 2 0,13 0 0,-3 0 0,17 0 0,-7 0 0,-1 0 0,-8 0 0,-11 0 0,-3 0 0,12 0 0,-6 0 0,7 0 0,-10 0 0,2 0 0,-13 0 0,4-2 0,-6 0 0,1-1 0,5 1 0,5 0 0,6 2 0,1 0 0,-8 0 0,-9 0 0,-9-1 0,-5-1 0,5 1 0,9-3 0,15 4 0,13-2 0,12 4 0,-5-1 0,-8 1 0,-13-2 0,-14 0 0,-7 0 0,-5 0 0,14 0 0,19 0 0,21 0 0,27 0 0,-9 0 0,-10 2 0,-31-2 0,-18 2 0,-8-2 0,-1 0 0,24 0 0,-14 0 0,26 0 0,-20 0 0,1 0 0,-7 0 0,-5-1 0,-3 0 0,1 0 0,4-1 0,6 2 0,4-2 0,-1 2 0,3 0 0,-4 0 0,6 0 0,16 0 0,11 0 0,31 2 0,-15-1 0,8 4 0,-33-5 0,-9 3 0,-10-3 0,-9 0 0,4 1 0,1 0 0,21 5 0,5-5 0,11 6 0,-1-7 0,-7 2 0,-12-2 0,-3 0 0,-14 0 0,2 0 0,-2 0 0,14 0 0,7 3 0,5-1 0,-4 1 0,-10-1 0,-15-2 0,-7 0 0,-10 0 0,-4 0 0,-1 0 0,4 0 0,10-2 0,6 2 0,13-2 0,-2 0 0,-5 0 0,-11-1 0,-9 1 0,-6-1 0,1 2 0,4-1 0,1 1 0,10 1 0,7-2 0,2 2 0,5-4 0,-10 2 0,6 0 0,-6-1 0,3 2 0,6-1 0,-4 2 0,8 0 0,-10 0 0,-7 0 0,-11 0 0,-5 0 0,7 0 0,7 0 0,11 0 0,-2 0 0,6 0 0,-11 0 0,-6 0 0,-5 0 0,-1 0 0,6 2 0,22 3 0,12 0 0,16 2 0,-16-4 0,-13-1 0,-29-2 0,-2 0 0,6 0 0,10 0 0,0 0 0,-6 1 0,-10-1 0,-4 2 0,3-1 0,13 1 0,-1 2 0,-2-1 0,-8 0 0,-11-1 0,-1-1 0,1-1 0,-1 0 0,2 0 0,-1 0 0,-1 0 0,1 1 0,2 0 0,-3 0 0,3-1 0,-3 0 0,-1 0 0,1 0 0,1 0 0,4 0 0,1 0 0,2 0 0,1 0 0,-2 0 0,-1 0 0,-4 0 0,1 0 0,-2 0 0,5 1 0,3 0 0,1 0 0,-2-1 0,-3 1 0,-6 1 0,2 1 0,-2-2 0,2 1 0,0 0 0,-1-1 0,3 3 0,-3-3 0,1 1 0,1-1 0,0-1 0,1 0 0,-2 0 0,-15 0 0,7 1 0,-11 0 0,12 0 0,2-1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5:01:40.728"/>
    </inkml:context>
    <inkml:brush xml:id="br0">
      <inkml:brushProperty name="width" value="0.07056" units="cm"/>
      <inkml:brushProperty name="height" value="0.07056" units="cm"/>
      <inkml:brushProperty name="color" value="#00A29A"/>
    </inkml:brush>
  </inkml:definitions>
  <inkml:trace contextRef="#ctx0" brushRef="#br0">0 72 24575,'12'4'0,"7"1"0,19-2 0,34 2 0,14-2 0,-27 0 0,2-1 0,-8-1 0,-1-1 0,46 5 0,-6 0 0,-18 0 0,-3 2 0,-6-2 0,-16-3 0,-9 2 0,-11-4 0,3 2 0,3 0 0,14-2 0,16 2 0,6-2 0,4-4 0,8-2 0,-8-6 0,-1 2 0,1-2 0,-4 4 0,14 1 0,-9 4 0,14-2 0,-18 5 0,1-2 0,3-1 0,-2 3 0,8-3 0,-32 5 0,1-1 0,41 0 0,-2 1 0,-28-2 0,-17 0 0,-16 0 0,0 0 0,4 2 0,1 2 0,6 1 0,2 0 0,0-2 0,-9 0 0,2-3 0,-8 2 0,6-2 0,4 0 0,3 0 0,7 2 0,-8-2 0,4 2 0,-8-2 0,2 0 0,11 0 0,14 0 0,16-2 0,8-1 0,-5-5 0,-11 5 0,-13-3 0,6 6 0,-5-2 0,12 2 0,7 0 0,-6 0 0,-1-2 0,-14-2 0,-5-1 0,-3 1 0,1 2 0,22 2 0,1 3 0,6-3 0,2 3 0,-20-3 0,-4 0 0,-10-2 0,-3 0 0,2-3 0,2 3 0,11 0 0,2 2 0,0 0 0,4 0 0,-17 0 0,2 0 0,-8-1 0,1 0 0,7-1 0,6 2 0,21 0 0,13 0 0,4 0 0,-39-1 0,1 0 0,32 0 0,-3-1 0,-12 0 0,-4 1 0,0-3 0,-1 2 0,-6-3 0,-16 1 0,-5 2 0,1-2 0,-4 4 0,3-4 0,4 4 0,-2-2 0,10 2 0,-3 0 0,8-2 0,-9 0 0,1-1 0,4 1 0,4 2 0,6 3 0,17-1 0,-8 3 0,-5-2 0,-9-1 0,-16-2 0,2 0 0,-1 0 0,11 2 0,9 3 0,-2 1 0,10 3 0,-19-5 0,-6 1 0,-8-1 0,-12-4 0,1 2 0,1-2 0,5 0 0,5 0 0,7 0 0,-8 1 0,4 0 0,-11 2 0,6-3 0,-2 4 0,1-4 0,9 2 0,-15-2 0,6 1 0,-20 0 0,4 0 0,-5-1 0,5 0 0,10 2 0,3-2 0,5 2 0,7 0 0,-1 2 0,8 3 0,-8-3 0,1 2 0,-12-6 0,-6 2 0,-7-2 0,-6 0 0,4 0 0,8 2 0,9-2 0,6 2 0,11 0 0,-5-2 0,0 1 0,-17-2 0,-5 0 0,-4-1 0,7 2 0,12-2 0,4 4 0,8-2 0,-3 2 0,-6-2 0,-10 0 0,-11-1 0,-8 1 0,-3-2 0,0 2 0,12 0 0,9 2 0,8-1 0,0 2 0,-13-2 0,-10 0 0,-8-1 0,-4 1 0,3 0 0,5 1 0,4-1 0,1 0 0,4-1 0,-12 0 0,2 0 0,-6 0 0,-1 0 0,0-1 0,1 0 0,2 0 0,-1 0 0,2 1 0,-2-2 0,0 2 0,0 0 0,-2 0 0,0 0 0,-1 0 0,2-1 0,-2 1 0,2-2 0,-2 2 0,3 0 0,-3 0 0,0-1 0,1 1 0,0-1 0,1 1 0,1 0 0,-5 0 0,0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7-21T15:02:17.721"/>
    </inkml:context>
    <inkml:brush xml:id="br0">
      <inkml:brushProperty name="width" value="0.07056" units="cm"/>
      <inkml:brushProperty name="height" value="0.07056" units="cm"/>
      <inkml:brushProperty name="color" value="#00A29A"/>
    </inkml:brush>
  </inkml:definitions>
  <inkml:trace contextRef="#ctx0" brushRef="#br0">0 41 24575,'15'0'0,"9"0"0,25-2 0,5 1 0,32-1 0,-7 7 0,14-4 0,-20 3 0,-2-4 0,-25 0 0,-7 0 0,-5-1 0,-5-1 0,-5 0 0,4 0 0,-4 1 0,2 0 0,0 0 0,0 1 0,0 0 0,3 0 0,7 0 0,4 0 0,3-2 0,2 0 0,-6-1 0,-4 2 0,6 1 0,-1 0 0,15 0 0,4-2 0,21 1 0,-7-5 0,-4 5 0,-10-6 0,-16 7 0,5-4 0,9 4 0,4-4 0,0 3 0,-4-1 0,-14 2 0,-6 0 0,-6 0 0,2 0 0,4 0 0,12 0 0,16 0 0,0 0 0,-2 0 0,-14 0 0,-12 0 0,-8 2 0,4-2 0,1 3 0,15 0 0,0 1 0,15-2 0,-8 2 0,4-2 0,6 1 0,3 1 0,3-3 0,22 3 0,-13 2 0,7-2 0,-18 2 0,-20-5 0,-14 1 0,-9-2 0,-2 0 0,3 0 0,7 0 0,24 0 0,9 0 0,4-2 0,6 1 0,-26-1 0,3 4 0,-23-2 0,8 2 0,-5 0 0,8-2 0,1 2 0,1-4 0,-4 2 0,-2-2 0,-6 2 0,-1 0 0,4 0 0,4 0 0,2 0 0,-2 0 0,2 0 0,-3 0 0,-1-2 0,11 2 0,-1-4 0,7 4 0,2-2 0,-5 0 0,2 1 0,-6-1 0,2 2 0,1 0 0,-2 0 0,4 0 0,-1 0 0,-6 0 0,14 0 0,-6 0 0,5 0 0,9 0 0,-12 0 0,3 0 0,-15 0 0,-6 0 0,-8 0 0,3 0 0,6 0 0,15 0 0,3 2 0,18 1 0,-11 2 0,-3-3 0,-10 2 0,-16-3 0,-4 1 0,-5-2 0,7-2 0,8 1 0,8-1 0,12 2 0,-9 0 0,-4 0 0,-9 0 0,-8 2 0,0-1 0,11 0 0,1-1 0,3 0 0,-4 0 0,-1 0 0,-3 2 0,1-2 0,0 2 0,1-2 0,-5 0 0,-2 0 0,-7 0 0,0 0 0,-2 0 0,9 0 0,11 0 0,7 0 0,21 0 0,-8-2 0,0 0 0,-8-3 0,-10 1 0,-4 2 0,2 0 0,-6 0 0,-6 2 0,-10-2 0,-12 2 0,-4 0 0,6-1 0,22 0 0,17-2 0,26 2 0,1-1 0,-11 4 0,-12-2 0,-27 2 0,-7-2 0,-9 0 0,6 0 0,13 0 0,2 0 0,11 0 0,-11 0 0,-2 0 0,-5-2 0,4 2 0,0-1 0,4 1 0,0 0 0,-7 0 0,-3 0 0,-5 0 0,-1 0 0,-1 0 0,6 0 0,3 0 0,1 0 0,11 0 0,0 1 0,5 0 0,-4 2 0,0-1 0,0 1 0,1 0 0,7-2 0,-6 2 0,-4-3 0,-4 2 0,-9-2 0,2 0 0,-2 0 0,-1 0 0,5 0 0,-3 0 0,8 0 0,-4 0 0,-2 0 0,1 0 0,-9 0 0,-1 0 0,-5-1 0,-5 1 0,1-3 0,1 3 0,3-2 0,9 1 0,-1 0 0,8-2 0,2 3 0,-4-2 0,2 1 0,-14 1 0,-1-2 0,-5 1 0,3 1 0,3-2 0,-1 2 0,-1 0 0,-3 0 0,-1 0 0,4 0 0,1 0 0,4 0 0,-2 0 0,-3 0 0,-5 0 0,-1 0 0,-4 0 0,3 0 0,-3 0 0,-1 0 0,3 0 0,-2 0 0,2 0 0,0 0 0,-1 0 0,0 0 0,1 0 0,-1 0 0,1 0 0,0 0 0,0 0 0,3 0 0,0 2 0,0-2 0,-2 1 0,0-1 0,-3 0 0,0 1 0,-1 0 0,1 0 0,4-1 0,-2 0 0,2 0 0,-4 0 0,1 0 0,-1 0 0,0 1 0,-2 0 0,-1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en-GB"/>
              <a:t>Click to edit Master title style</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E41281C-4C7D-674D-945C-75ED0A0DF64A}" type="datetimeFigureOut">
              <a:rPr lang="en-US" smtClean="0"/>
              <a:t>11/18/21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46AEA6-F810-B24F-ACE8-6AF930CACEFD}" type="slidenum">
              <a:rPr lang="en-US" smtClean="0"/>
              <a:t>‹#›</a:t>
            </a:fld>
            <a:endParaRPr lang="en-US"/>
          </a:p>
        </p:txBody>
      </p:sp>
    </p:spTree>
    <p:extLst>
      <p:ext uri="{BB962C8B-B14F-4D97-AF65-F5344CB8AC3E}">
        <p14:creationId xmlns:p14="http://schemas.microsoft.com/office/powerpoint/2010/main" val="2503518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E41281C-4C7D-674D-945C-75ED0A0DF64A}" type="datetimeFigureOut">
              <a:rPr lang="en-US" smtClean="0"/>
              <a:t>11/18/21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46AEA6-F810-B24F-ACE8-6AF930CACEFD}" type="slidenum">
              <a:rPr lang="en-US" smtClean="0"/>
              <a:t>‹#›</a:t>
            </a:fld>
            <a:endParaRPr lang="en-US"/>
          </a:p>
        </p:txBody>
      </p:sp>
    </p:spTree>
    <p:extLst>
      <p:ext uri="{BB962C8B-B14F-4D97-AF65-F5344CB8AC3E}">
        <p14:creationId xmlns:p14="http://schemas.microsoft.com/office/powerpoint/2010/main" val="2208211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en-GB"/>
              <a:t>Click to edit Master title style</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E41281C-4C7D-674D-945C-75ED0A0DF64A}" type="datetimeFigureOut">
              <a:rPr lang="en-US" smtClean="0"/>
              <a:t>11/18/21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46AEA6-F810-B24F-ACE8-6AF930CACEFD}" type="slidenum">
              <a:rPr lang="en-US" smtClean="0"/>
              <a:t>‹#›</a:t>
            </a:fld>
            <a:endParaRPr lang="en-US"/>
          </a:p>
        </p:txBody>
      </p:sp>
    </p:spTree>
    <p:extLst>
      <p:ext uri="{BB962C8B-B14F-4D97-AF65-F5344CB8AC3E}">
        <p14:creationId xmlns:p14="http://schemas.microsoft.com/office/powerpoint/2010/main" val="2334077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E41281C-4C7D-674D-945C-75ED0A0DF64A}" type="datetimeFigureOut">
              <a:rPr lang="en-US" smtClean="0"/>
              <a:t>11/18/21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46AEA6-F810-B24F-ACE8-6AF930CACEFD}" type="slidenum">
              <a:rPr lang="en-US" smtClean="0"/>
              <a:t>‹#›</a:t>
            </a:fld>
            <a:endParaRPr lang="en-US"/>
          </a:p>
        </p:txBody>
      </p:sp>
    </p:spTree>
    <p:extLst>
      <p:ext uri="{BB962C8B-B14F-4D97-AF65-F5344CB8AC3E}">
        <p14:creationId xmlns:p14="http://schemas.microsoft.com/office/powerpoint/2010/main" val="3380058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GB"/>
              <a:t>Click to edit Master text styles</a:t>
            </a:r>
          </a:p>
        </p:txBody>
      </p:sp>
      <p:sp>
        <p:nvSpPr>
          <p:cNvPr id="4" name="Content Placeholder 3"/>
          <p:cNvSpPr>
            <a:spLocks noGrp="1"/>
          </p:cNvSpPr>
          <p:nvPr>
            <p:ph sz="half" idx="2"/>
          </p:nvPr>
        </p:nvSpPr>
        <p:spPr>
          <a:xfrm>
            <a:off x="736456" y="2761381"/>
            <a:ext cx="4523137" cy="40615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GB"/>
              <a:t>Click to edit Master text styles</a:t>
            </a:r>
          </a:p>
        </p:txBody>
      </p:sp>
      <p:sp>
        <p:nvSpPr>
          <p:cNvPr id="6" name="Content Placeholder 5"/>
          <p:cNvSpPr>
            <a:spLocks noGrp="1"/>
          </p:cNvSpPr>
          <p:nvPr>
            <p:ph sz="quarter" idx="4"/>
          </p:nvPr>
        </p:nvSpPr>
        <p:spPr>
          <a:xfrm>
            <a:off x="5412731" y="2761381"/>
            <a:ext cx="4545413" cy="40615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E41281C-4C7D-674D-945C-75ED0A0DF64A}" type="datetimeFigureOut">
              <a:rPr lang="en-US" smtClean="0"/>
              <a:t>11/18/21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46AEA6-F810-B24F-ACE8-6AF930CACEFD}" type="slidenum">
              <a:rPr lang="en-US" smtClean="0"/>
              <a:t>‹#›</a:t>
            </a:fld>
            <a:endParaRPr lang="en-US"/>
          </a:p>
        </p:txBody>
      </p:sp>
    </p:spTree>
    <p:extLst>
      <p:ext uri="{BB962C8B-B14F-4D97-AF65-F5344CB8AC3E}">
        <p14:creationId xmlns:p14="http://schemas.microsoft.com/office/powerpoint/2010/main" val="1744930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E41281C-4C7D-674D-945C-75ED0A0DF64A}" type="datetimeFigureOut">
              <a:rPr lang="en-US" smtClean="0"/>
              <a:t>11/18/21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46AEA6-F810-B24F-ACE8-6AF930CACEFD}" type="slidenum">
              <a:rPr lang="en-US" smtClean="0"/>
              <a:t>‹#›</a:t>
            </a:fld>
            <a:endParaRPr lang="en-US"/>
          </a:p>
        </p:txBody>
      </p:sp>
    </p:spTree>
    <p:extLst>
      <p:ext uri="{BB962C8B-B14F-4D97-AF65-F5344CB8AC3E}">
        <p14:creationId xmlns:p14="http://schemas.microsoft.com/office/powerpoint/2010/main" val="3981956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41281C-4C7D-674D-945C-75ED0A0DF64A}" type="datetimeFigureOut">
              <a:rPr lang="en-US" smtClean="0"/>
              <a:t>11/18/21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46AEA6-F810-B24F-ACE8-6AF930CACEFD}" type="slidenum">
              <a:rPr lang="en-US" smtClean="0"/>
              <a:t>‹#›</a:t>
            </a:fld>
            <a:endParaRPr lang="en-US"/>
          </a:p>
        </p:txBody>
      </p:sp>
    </p:spTree>
    <p:extLst>
      <p:ext uri="{BB962C8B-B14F-4D97-AF65-F5344CB8AC3E}">
        <p14:creationId xmlns:p14="http://schemas.microsoft.com/office/powerpoint/2010/main" val="3461246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GB"/>
              <a:t>Click to edit Master title style</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sp>
        <p:nvSpPr>
          <p:cNvPr id="5" name="Date Placeholder 4"/>
          <p:cNvSpPr>
            <a:spLocks noGrp="1"/>
          </p:cNvSpPr>
          <p:nvPr>
            <p:ph type="dt" sz="half" idx="10"/>
          </p:nvPr>
        </p:nvSpPr>
        <p:spPr/>
        <p:txBody>
          <a:bodyPr/>
          <a:lstStyle/>
          <a:p>
            <a:fld id="{8E41281C-4C7D-674D-945C-75ED0A0DF64A}" type="datetimeFigureOut">
              <a:rPr lang="en-US" smtClean="0"/>
              <a:t>11/18/21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46AEA6-F810-B24F-ACE8-6AF930CACEFD}" type="slidenum">
              <a:rPr lang="en-US" smtClean="0"/>
              <a:t>‹#›</a:t>
            </a:fld>
            <a:endParaRPr lang="en-US"/>
          </a:p>
        </p:txBody>
      </p:sp>
    </p:spTree>
    <p:extLst>
      <p:ext uri="{BB962C8B-B14F-4D97-AF65-F5344CB8AC3E}">
        <p14:creationId xmlns:p14="http://schemas.microsoft.com/office/powerpoint/2010/main" val="3623062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GB"/>
              <a:t>Click icon to add picture</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sp>
        <p:nvSpPr>
          <p:cNvPr id="5" name="Date Placeholder 4"/>
          <p:cNvSpPr>
            <a:spLocks noGrp="1"/>
          </p:cNvSpPr>
          <p:nvPr>
            <p:ph type="dt" sz="half" idx="10"/>
          </p:nvPr>
        </p:nvSpPr>
        <p:spPr/>
        <p:txBody>
          <a:bodyPr/>
          <a:lstStyle/>
          <a:p>
            <a:fld id="{8E41281C-4C7D-674D-945C-75ED0A0DF64A}" type="datetimeFigureOut">
              <a:rPr lang="en-US" smtClean="0"/>
              <a:t>11/18/21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46AEA6-F810-B24F-ACE8-6AF930CACEFD}" type="slidenum">
              <a:rPr lang="en-US" smtClean="0"/>
              <a:t>‹#›</a:t>
            </a:fld>
            <a:endParaRPr lang="en-US"/>
          </a:p>
        </p:txBody>
      </p:sp>
    </p:spTree>
    <p:extLst>
      <p:ext uri="{BB962C8B-B14F-4D97-AF65-F5344CB8AC3E}">
        <p14:creationId xmlns:p14="http://schemas.microsoft.com/office/powerpoint/2010/main" val="1285745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E41281C-4C7D-674D-945C-75ED0A0DF64A}" type="datetimeFigureOut">
              <a:rPr lang="en-US" smtClean="0"/>
              <a:t>11/18/21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46AEA6-F810-B24F-ACE8-6AF930CACEFD}" type="slidenum">
              <a:rPr lang="en-US" smtClean="0"/>
              <a:t>‹#›</a:t>
            </a:fld>
            <a:endParaRPr lang="en-US"/>
          </a:p>
        </p:txBody>
      </p:sp>
    </p:spTree>
    <p:extLst>
      <p:ext uri="{BB962C8B-B14F-4D97-AF65-F5344CB8AC3E}">
        <p14:creationId xmlns:p14="http://schemas.microsoft.com/office/powerpoint/2010/main" val="3077692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E41281C-4C7D-674D-945C-75ED0A0DF64A}" type="datetimeFigureOut">
              <a:rPr lang="en-US" smtClean="0"/>
              <a:t>11/18/21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46AEA6-F810-B24F-ACE8-6AF930CACEFD}" type="slidenum">
              <a:rPr lang="en-US" smtClean="0"/>
              <a:t>‹#›</a:t>
            </a:fld>
            <a:endParaRPr lang="en-US"/>
          </a:p>
        </p:txBody>
      </p:sp>
    </p:spTree>
    <p:extLst>
      <p:ext uri="{BB962C8B-B14F-4D97-AF65-F5344CB8AC3E}">
        <p14:creationId xmlns:p14="http://schemas.microsoft.com/office/powerpoint/2010/main" val="4012354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8E41281C-4C7D-674D-945C-75ED0A0DF64A}" type="datetimeFigureOut">
              <a:rPr lang="en-US" smtClean="0"/>
              <a:t>11/18/21</a:t>
            </a:fld>
            <a:endParaRPr lang="en-US"/>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7F46AEA6-F810-B24F-ACE8-6AF930CACEFD}" type="slidenum">
              <a:rPr lang="en-US" smtClean="0"/>
              <a:t>‹#›</a:t>
            </a:fld>
            <a:endParaRPr lang="en-US"/>
          </a:p>
        </p:txBody>
      </p:sp>
    </p:spTree>
    <p:extLst>
      <p:ext uri="{BB962C8B-B14F-4D97-AF65-F5344CB8AC3E}">
        <p14:creationId xmlns:p14="http://schemas.microsoft.com/office/powerpoint/2010/main" val="36684313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image" Target="../media/image6.emf"/><Relationship Id="rId1" Type="http://schemas.openxmlformats.org/officeDocument/2006/relationships/slideLayout" Target="../slideLayouts/slideLayout7.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5.emf"/><Relationship Id="rId3" Type="http://schemas.openxmlformats.org/officeDocument/2006/relationships/image" Target="../media/image13.emf"/><Relationship Id="rId12"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1.xml"/><Relationship Id="rId11" Type="http://schemas.openxmlformats.org/officeDocument/2006/relationships/customXml" Target="../ink/ink3.xml"/><Relationship Id="rId5" Type="http://schemas.openxmlformats.org/officeDocument/2006/relationships/customXml" Target="../ink/ink1.xml"/><Relationship Id="rId10" Type="http://schemas.openxmlformats.org/officeDocument/2006/relationships/image" Target="../media/image7.png"/><Relationship Id="rId4" Type="http://schemas.openxmlformats.org/officeDocument/2006/relationships/image" Target="../media/image14.emf"/><Relationship Id="rId9" Type="http://schemas.openxmlformats.org/officeDocument/2006/relationships/customXml" Target="../ink/ink2.xml"/><Relationship Id="rId14" Type="http://schemas.openxmlformats.org/officeDocument/2006/relationships/image" Target="../media/image16.emf"/></Relationships>
</file>

<file path=ppt/slides/_rels/slide5.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customXml" Target="../ink/ink7.xml"/><Relationship Id="rId3" Type="http://schemas.openxmlformats.org/officeDocument/2006/relationships/image" Target="../media/image18.emf"/><Relationship Id="rId12" Type="http://schemas.openxmlformats.org/officeDocument/2006/relationships/image" Target="../media/image150.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customXml" Target="../ink/ink4.xml"/><Relationship Id="rId11" Type="http://schemas.openxmlformats.org/officeDocument/2006/relationships/customXml" Target="../ink/ink6.xml"/><Relationship Id="rId5" Type="http://schemas.openxmlformats.org/officeDocument/2006/relationships/image" Target="../media/image19.emf"/><Relationship Id="rId15" Type="http://schemas.openxmlformats.org/officeDocument/2006/relationships/image" Target="../media/image20.emf"/><Relationship Id="rId10" Type="http://schemas.openxmlformats.org/officeDocument/2006/relationships/image" Target="../media/image140.png"/><Relationship Id="rId4" Type="http://schemas.openxmlformats.org/officeDocument/2006/relationships/image" Target="../media/image14.emf"/><Relationship Id="rId9" Type="http://schemas.openxmlformats.org/officeDocument/2006/relationships/customXml" Target="../ink/ink5.xml"/><Relationship Id="rId1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90.png"/><Relationship Id="rId13" Type="http://schemas.openxmlformats.org/officeDocument/2006/relationships/image" Target="../media/image23.emf"/><Relationship Id="rId3" Type="http://schemas.openxmlformats.org/officeDocument/2006/relationships/image" Target="../media/image22.emf"/><Relationship Id="rId7" Type="http://schemas.openxmlformats.org/officeDocument/2006/relationships/customXml" Target="../ink/ink9.xml"/><Relationship Id="rId12" Type="http://schemas.openxmlformats.org/officeDocument/2006/relationships/image" Target="../media/image210.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180.png"/><Relationship Id="rId11" Type="http://schemas.openxmlformats.org/officeDocument/2006/relationships/customXml" Target="../ink/ink11.xml"/><Relationship Id="rId5" Type="http://schemas.openxmlformats.org/officeDocument/2006/relationships/customXml" Target="../ink/ink8.xml"/><Relationship Id="rId10" Type="http://schemas.openxmlformats.org/officeDocument/2006/relationships/image" Target="../media/image200.png"/><Relationship Id="rId4" Type="http://schemas.openxmlformats.org/officeDocument/2006/relationships/image" Target="../media/image14.emf"/><Relationship Id="rId9" Type="http://schemas.openxmlformats.org/officeDocument/2006/relationships/customXml" Target="../ink/ink10.xml"/><Relationship Id="rId14" Type="http://schemas.openxmlformats.org/officeDocument/2006/relationships/image" Target="../media/image24.emf"/></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6.emf"/><Relationship Id="rId7" Type="http://schemas.openxmlformats.org/officeDocument/2006/relationships/customXml" Target="../ink/ink13.xml"/><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customXml" Target="../ink/ink12.xml"/><Relationship Id="rId10" Type="http://schemas.openxmlformats.org/officeDocument/2006/relationships/image" Target="../media/image28.emf"/><Relationship Id="rId4" Type="http://schemas.openxmlformats.org/officeDocument/2006/relationships/image" Target="../media/image14.emf"/><Relationship Id="rId9" Type="http://schemas.openxmlformats.org/officeDocument/2006/relationships/image" Target="../media/image27.emf"/></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16.emf"/><Relationship Id="rId3" Type="http://schemas.openxmlformats.org/officeDocument/2006/relationships/image" Target="../media/image13.emf"/><Relationship Id="rId7" Type="http://schemas.openxmlformats.org/officeDocument/2006/relationships/customXml" Target="../ink/ink15.xml"/><Relationship Id="rId12"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customXml" Target="../ink/ink17.xml"/><Relationship Id="rId5" Type="http://schemas.openxmlformats.org/officeDocument/2006/relationships/customXml" Target="../ink/ink14.xml"/><Relationship Id="rId10" Type="http://schemas.openxmlformats.org/officeDocument/2006/relationships/image" Target="../media/image33.png"/><Relationship Id="rId4" Type="http://schemas.openxmlformats.org/officeDocument/2006/relationships/image" Target="../media/image14.emf"/><Relationship Id="rId9" Type="http://schemas.openxmlformats.org/officeDocument/2006/relationships/customXml" Target="../ink/ink16.xml"/><Relationship Id="rId14" Type="http://schemas.openxmlformats.org/officeDocument/2006/relationships/image" Target="../media/image30.emf"/></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8.emf"/><Relationship Id="rId7" Type="http://schemas.openxmlformats.org/officeDocument/2006/relationships/customXml" Target="../ink/ink19.xml"/><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customXml" Target="../ink/ink18.xml"/><Relationship Id="rId10" Type="http://schemas.openxmlformats.org/officeDocument/2006/relationships/image" Target="../media/image20.emf"/><Relationship Id="rId4" Type="http://schemas.openxmlformats.org/officeDocument/2006/relationships/image" Target="../media/image14.emf"/><Relationship Id="rId9" Type="http://schemas.openxmlformats.org/officeDocument/2006/relationships/image" Target="../media/image36.emf"/></Relationships>
</file>

<file path=ppt/slides/_rels/slide1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40.emf"/><Relationship Id="rId5" Type="http://schemas.openxmlformats.org/officeDocument/2006/relationships/image" Target="../media/image24.emf"/><Relationship Id="rId4" Type="http://schemas.openxmlformats.org/officeDocument/2006/relationships/image" Target="../media/image14.emf"/></Relationships>
</file>

<file path=ppt/slides/_rels/slide11.xml.rels><?xml version="1.0" encoding="UTF-8" standalone="yes"?>
<Relationships xmlns="http://schemas.openxmlformats.org/package/2006/relationships"><Relationship Id="rId8" Type="http://schemas.openxmlformats.org/officeDocument/2006/relationships/image" Target="../media/image420.png"/><Relationship Id="rId3" Type="http://schemas.openxmlformats.org/officeDocument/2006/relationships/image" Target="../media/image26.emf"/><Relationship Id="rId7" Type="http://schemas.openxmlformats.org/officeDocument/2006/relationships/customXml" Target="../ink/ink21.xml"/><Relationship Id="rId12" Type="http://schemas.openxmlformats.org/officeDocument/2006/relationships/image" Target="../media/image42.emf"/><Relationship Id="rId2" Type="http://schemas.openxmlformats.org/officeDocument/2006/relationships/image" Target="../media/image41.png"/><Relationship Id="rId1" Type="http://schemas.openxmlformats.org/officeDocument/2006/relationships/slideLayout" Target="../slideLayouts/slideLayout1.xml"/><Relationship Id="rId6" Type="http://schemas.openxmlformats.org/officeDocument/2006/relationships/image" Target="../media/image410.png"/><Relationship Id="rId11" Type="http://schemas.openxmlformats.org/officeDocument/2006/relationships/image" Target="../media/image28.emf"/><Relationship Id="rId5" Type="http://schemas.openxmlformats.org/officeDocument/2006/relationships/customXml" Target="../ink/ink20.xml"/><Relationship Id="rId10" Type="http://schemas.openxmlformats.org/officeDocument/2006/relationships/image" Target="../media/image43.png"/><Relationship Id="rId4" Type="http://schemas.openxmlformats.org/officeDocument/2006/relationships/image" Target="../media/image14.emf"/><Relationship Id="rId9" Type="http://schemas.openxmlformats.org/officeDocument/2006/relationships/customXml" Target="../ink/ink22.xml"/></Relationships>
</file>

<file path=ppt/slides/_rels/slide12.xml.rels><?xml version="1.0" encoding="UTF-8" standalone="yes"?>
<Relationships xmlns="http://schemas.openxmlformats.org/package/2006/relationships"><Relationship Id="rId8" Type="http://schemas.openxmlformats.org/officeDocument/2006/relationships/image" Target="../media/image300.png"/><Relationship Id="rId13" Type="http://schemas.openxmlformats.org/officeDocument/2006/relationships/image" Target="../media/image16.emf"/><Relationship Id="rId3" Type="http://schemas.openxmlformats.org/officeDocument/2006/relationships/image" Target="../media/image13.emf"/><Relationship Id="rId7" Type="http://schemas.openxmlformats.org/officeDocument/2006/relationships/customXml" Target="../ink/ink24.xml"/><Relationship Id="rId12" Type="http://schemas.openxmlformats.org/officeDocument/2006/relationships/image" Target="../media/image320.png"/><Relationship Id="rId2"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290.png"/><Relationship Id="rId11" Type="http://schemas.openxmlformats.org/officeDocument/2006/relationships/customXml" Target="../ink/ink26.xml"/><Relationship Id="rId5" Type="http://schemas.openxmlformats.org/officeDocument/2006/relationships/customXml" Target="../ink/ink23.xml"/><Relationship Id="rId10" Type="http://schemas.openxmlformats.org/officeDocument/2006/relationships/image" Target="../media/image310.png"/><Relationship Id="rId4" Type="http://schemas.openxmlformats.org/officeDocument/2006/relationships/image" Target="../media/image14.emf"/><Relationship Id="rId9" Type="http://schemas.openxmlformats.org/officeDocument/2006/relationships/customXml" Target="../ink/ink25.xml"/><Relationship Id="rId14" Type="http://schemas.openxmlformats.org/officeDocument/2006/relationships/image" Target="../media/image45.emf"/></Relationships>
</file>

<file path=ppt/slides/_rels/slide13.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34AD618-846A-E647-8201-41297304D19F}"/>
              </a:ext>
            </a:extLst>
          </p:cNvPr>
          <p:cNvPicPr>
            <a:picLocks noChangeAspect="1"/>
          </p:cNvPicPr>
          <p:nvPr/>
        </p:nvPicPr>
        <p:blipFill>
          <a:blip r:embed="rId2"/>
          <a:stretch>
            <a:fillRect/>
          </a:stretch>
        </p:blipFill>
        <p:spPr>
          <a:xfrm>
            <a:off x="-292100" y="1290619"/>
            <a:ext cx="11188700" cy="6960030"/>
          </a:xfrm>
          <a:prstGeom prst="rect">
            <a:avLst/>
          </a:prstGeom>
        </p:spPr>
      </p:pic>
      <p:pic>
        <p:nvPicPr>
          <p:cNvPr id="15" name="Picture 14" descr="Text&#10;&#10;Description automatically generated">
            <a:extLst>
              <a:ext uri="{FF2B5EF4-FFF2-40B4-BE49-F238E27FC236}">
                <a16:creationId xmlns:a16="http://schemas.microsoft.com/office/drawing/2014/main" id="{5CB573C1-9410-9642-8E86-56A678809ECC}"/>
              </a:ext>
            </a:extLst>
          </p:cNvPr>
          <p:cNvPicPr>
            <a:picLocks noChangeAspect="1"/>
          </p:cNvPicPr>
          <p:nvPr/>
        </p:nvPicPr>
        <p:blipFill>
          <a:blip r:embed="rId3"/>
          <a:stretch>
            <a:fillRect/>
          </a:stretch>
        </p:blipFill>
        <p:spPr>
          <a:xfrm>
            <a:off x="6584300" y="4007159"/>
            <a:ext cx="1775865" cy="1625600"/>
          </a:xfrm>
          <a:prstGeom prst="rect">
            <a:avLst/>
          </a:prstGeom>
        </p:spPr>
      </p:pic>
      <p:pic>
        <p:nvPicPr>
          <p:cNvPr id="7" name="Picture 6">
            <a:extLst>
              <a:ext uri="{FF2B5EF4-FFF2-40B4-BE49-F238E27FC236}">
                <a16:creationId xmlns:a16="http://schemas.microsoft.com/office/drawing/2014/main" id="{87E48D39-7659-C049-97F4-75CBE74FE84D}"/>
              </a:ext>
            </a:extLst>
          </p:cNvPr>
          <p:cNvPicPr>
            <a:picLocks noChangeAspect="1"/>
          </p:cNvPicPr>
          <p:nvPr/>
        </p:nvPicPr>
        <p:blipFill>
          <a:blip r:embed="rId4"/>
          <a:stretch>
            <a:fillRect/>
          </a:stretch>
        </p:blipFill>
        <p:spPr>
          <a:xfrm>
            <a:off x="688602" y="560369"/>
            <a:ext cx="3365500" cy="1460500"/>
          </a:xfrm>
          <a:prstGeom prst="rect">
            <a:avLst/>
          </a:prstGeom>
        </p:spPr>
      </p:pic>
    </p:spTree>
    <p:extLst>
      <p:ext uri="{BB962C8B-B14F-4D97-AF65-F5344CB8AC3E}">
        <p14:creationId xmlns:p14="http://schemas.microsoft.com/office/powerpoint/2010/main" val="2590464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2DFE0F-BF6C-BC41-A644-72316B723AEE}"/>
              </a:ext>
            </a:extLst>
          </p:cNvPr>
          <p:cNvSpPr txBox="1"/>
          <p:nvPr/>
        </p:nvSpPr>
        <p:spPr>
          <a:xfrm>
            <a:off x="462708" y="364400"/>
            <a:ext cx="5739787" cy="707886"/>
          </a:xfrm>
          <a:prstGeom prst="rect">
            <a:avLst/>
          </a:prstGeom>
          <a:noFill/>
        </p:spPr>
        <p:txBody>
          <a:bodyPr wrap="square" rtlCol="0">
            <a:spAutoFit/>
          </a:bodyPr>
          <a:lstStyle/>
          <a:p>
            <a:r>
              <a:rPr lang="en-US" sz="4000" b="1" dirty="0" err="1">
                <a:solidFill>
                  <a:srgbClr val="00A29A"/>
                </a:solidFill>
                <a:latin typeface="Century Gothic" panose="020B0502020202020204" pitchFamily="34" charset="0"/>
              </a:rPr>
              <a:t>TaAF</a:t>
            </a:r>
            <a:r>
              <a:rPr lang="en-US" sz="4000" b="1" dirty="0">
                <a:solidFill>
                  <a:srgbClr val="00A29A"/>
                </a:solidFill>
                <a:latin typeface="Century Gothic" panose="020B0502020202020204" pitchFamily="34" charset="0"/>
              </a:rPr>
              <a:t> Design Principles</a:t>
            </a:r>
          </a:p>
        </p:txBody>
      </p:sp>
      <p:sp>
        <p:nvSpPr>
          <p:cNvPr id="3" name="TextBox 2">
            <a:extLst>
              <a:ext uri="{FF2B5EF4-FFF2-40B4-BE49-F238E27FC236}">
                <a16:creationId xmlns:a16="http://schemas.microsoft.com/office/drawing/2014/main" id="{928C15EA-BAAA-1244-B781-5BC562378089}"/>
              </a:ext>
            </a:extLst>
          </p:cNvPr>
          <p:cNvSpPr txBox="1"/>
          <p:nvPr/>
        </p:nvSpPr>
        <p:spPr>
          <a:xfrm>
            <a:off x="462710" y="1136991"/>
            <a:ext cx="9210100" cy="1985159"/>
          </a:xfrm>
          <a:prstGeom prst="rect">
            <a:avLst/>
          </a:prstGeom>
          <a:noFill/>
        </p:spPr>
        <p:txBody>
          <a:bodyPr wrap="square" rtlCol="0">
            <a:spAutoFit/>
          </a:bodyPr>
          <a:lstStyle/>
          <a:p>
            <a:r>
              <a:rPr lang="en-GB" sz="1600" b="1" dirty="0">
                <a:solidFill>
                  <a:srgbClr val="00A29A"/>
                </a:solidFill>
                <a:latin typeface="Century Gothic" panose="020B0502020202020204" pitchFamily="34" charset="0"/>
              </a:rPr>
              <a:t>How they came about</a:t>
            </a:r>
          </a:p>
          <a:p>
            <a:endParaRPr lang="en-GB" sz="1100" b="1" dirty="0">
              <a:solidFill>
                <a:schemeClr val="tx1">
                  <a:lumMod val="75000"/>
                  <a:lumOff val="25000"/>
                </a:schemeClr>
              </a:solidFill>
              <a:latin typeface="Century Gothic" panose="020B0502020202020204" pitchFamily="34" charset="0"/>
            </a:endParaRPr>
          </a:p>
          <a:p>
            <a:pPr marL="285750" indent="-285750">
              <a:buFont typeface="Wingdings" panose="05000000000000000000" pitchFamily="2" charset="2"/>
              <a:buChar char="§"/>
            </a:pPr>
            <a:r>
              <a:rPr lang="en-GB" sz="1200" b="1" dirty="0">
                <a:solidFill>
                  <a:schemeClr val="tx1">
                    <a:lumMod val="75000"/>
                    <a:lumOff val="25000"/>
                  </a:schemeClr>
                </a:solidFill>
                <a:latin typeface="Century Gothic" panose="020B0502020202020204" pitchFamily="34" charset="0"/>
              </a:rPr>
              <a:t>We needed a guide that would help change our thinking and approach so we could make a difference in areas we hadn’t been able to before.</a:t>
            </a:r>
          </a:p>
          <a:p>
            <a:endParaRPr lang="en-GB" sz="1200" b="1" dirty="0">
              <a:solidFill>
                <a:schemeClr val="tx1">
                  <a:lumMod val="75000"/>
                  <a:lumOff val="25000"/>
                </a:schemeClr>
              </a:solidFill>
              <a:latin typeface="Century Gothic" panose="020B0502020202020204" pitchFamily="34" charset="0"/>
            </a:endParaRPr>
          </a:p>
          <a:p>
            <a:pPr marL="285750" indent="-285750">
              <a:buFont typeface="Wingdings" panose="05000000000000000000" pitchFamily="2" charset="2"/>
              <a:buChar char="§"/>
            </a:pPr>
            <a:r>
              <a:rPr lang="en-GB" sz="1200" b="1" dirty="0">
                <a:solidFill>
                  <a:schemeClr val="tx1">
                    <a:lumMod val="75000"/>
                    <a:lumOff val="25000"/>
                  </a:schemeClr>
                </a:solidFill>
                <a:latin typeface="Century Gothic" panose="020B0502020202020204" pitchFamily="34" charset="0"/>
              </a:rPr>
              <a:t>We came together with partners from varied backgrounds with different perspectives, and, after identifying some lessons learned from past approaches that failed to have a lasting impact, we collectively created these principles.</a:t>
            </a:r>
          </a:p>
          <a:p>
            <a:pPr marL="285750" indent="-285750">
              <a:buFont typeface="Wingdings" panose="05000000000000000000" pitchFamily="2" charset="2"/>
              <a:buChar char="§"/>
            </a:pPr>
            <a:endParaRPr lang="en-GB" sz="1200" b="1" dirty="0">
              <a:solidFill>
                <a:schemeClr val="tx1">
                  <a:lumMod val="75000"/>
                  <a:lumOff val="25000"/>
                </a:schemeClr>
              </a:solidFill>
              <a:latin typeface="Century Gothic" panose="020B0502020202020204" pitchFamily="34" charset="0"/>
            </a:endParaRPr>
          </a:p>
          <a:p>
            <a:pPr marL="285750" indent="-285750">
              <a:buFont typeface="Wingdings" panose="05000000000000000000" pitchFamily="2" charset="2"/>
              <a:buChar char="§"/>
            </a:pPr>
            <a:r>
              <a:rPr lang="en-GB" sz="1200" b="1" dirty="0">
                <a:solidFill>
                  <a:schemeClr val="tx1">
                    <a:lumMod val="75000"/>
                    <a:lumOff val="25000"/>
                  </a:schemeClr>
                </a:solidFill>
                <a:latin typeface="Century Gothic" panose="020B0502020202020204" pitchFamily="34" charset="0"/>
              </a:rPr>
              <a:t>There are 9 principles (shown below) and as you’ll see further on, each principle has some things to consider, which can be helpful for you and others in understanding what it is all about. </a:t>
            </a:r>
          </a:p>
        </p:txBody>
      </p:sp>
      <p:pic>
        <p:nvPicPr>
          <p:cNvPr id="17" name="Picture 16">
            <a:extLst>
              <a:ext uri="{FF2B5EF4-FFF2-40B4-BE49-F238E27FC236}">
                <a16:creationId xmlns:a16="http://schemas.microsoft.com/office/drawing/2014/main" id="{000CD3AA-70A4-D146-9CF8-EFC05A44A99A}"/>
              </a:ext>
            </a:extLst>
          </p:cNvPr>
          <p:cNvPicPr>
            <a:picLocks noChangeAspect="1"/>
          </p:cNvPicPr>
          <p:nvPr/>
        </p:nvPicPr>
        <p:blipFill>
          <a:blip r:embed="rId2"/>
          <a:stretch>
            <a:fillRect/>
          </a:stretch>
        </p:blipFill>
        <p:spPr>
          <a:xfrm>
            <a:off x="694371" y="3333989"/>
            <a:ext cx="7358369" cy="3787396"/>
          </a:xfrm>
          <a:prstGeom prst="rect">
            <a:avLst/>
          </a:prstGeom>
          <a:effectLst>
            <a:outerShdw blurRad="99404" dist="35752" dir="4560000" sx="101000" sy="101000" algn="ctr" rotWithShape="0">
              <a:srgbClr val="000000">
                <a:alpha val="17000"/>
              </a:srgbClr>
            </a:outerShdw>
          </a:effectLst>
        </p:spPr>
      </p:pic>
      <p:pic>
        <p:nvPicPr>
          <p:cNvPr id="7" name="Picture 6">
            <a:extLst>
              <a:ext uri="{FF2B5EF4-FFF2-40B4-BE49-F238E27FC236}">
                <a16:creationId xmlns:a16="http://schemas.microsoft.com/office/drawing/2014/main" id="{AB8A6AFA-2E36-DD4E-A52B-6B54ADD6C894}"/>
              </a:ext>
            </a:extLst>
          </p:cNvPr>
          <p:cNvPicPr>
            <a:picLocks noChangeAspect="1"/>
          </p:cNvPicPr>
          <p:nvPr/>
        </p:nvPicPr>
        <p:blipFill>
          <a:blip r:embed="rId3"/>
          <a:stretch>
            <a:fillRect/>
          </a:stretch>
        </p:blipFill>
        <p:spPr>
          <a:xfrm>
            <a:off x="8471765" y="4246503"/>
            <a:ext cx="1599279" cy="1476258"/>
          </a:xfrm>
          <a:prstGeom prst="rect">
            <a:avLst/>
          </a:prstGeom>
        </p:spPr>
      </p:pic>
      <p:sp>
        <p:nvSpPr>
          <p:cNvPr id="8" name="TextBox 7">
            <a:extLst>
              <a:ext uri="{FF2B5EF4-FFF2-40B4-BE49-F238E27FC236}">
                <a16:creationId xmlns:a16="http://schemas.microsoft.com/office/drawing/2014/main" id="{CA1DB74D-C08B-A749-9CA9-4274223E7BAE}"/>
              </a:ext>
            </a:extLst>
          </p:cNvPr>
          <p:cNvSpPr txBox="1"/>
          <p:nvPr/>
        </p:nvSpPr>
        <p:spPr>
          <a:xfrm>
            <a:off x="953125" y="3585878"/>
            <a:ext cx="1233889" cy="1169551"/>
          </a:xfrm>
          <a:prstGeom prst="rect">
            <a:avLst/>
          </a:prstGeom>
          <a:noFill/>
        </p:spPr>
        <p:txBody>
          <a:bodyPr wrap="square" rtlCol="0">
            <a:spAutoFit/>
          </a:bodyPr>
          <a:lstStyle/>
          <a:p>
            <a:pPr algn="ctr"/>
            <a:r>
              <a:rPr lang="en-GB" sz="1000" b="1" dirty="0">
                <a:solidFill>
                  <a:srgbClr val="00A29A"/>
                </a:solidFill>
                <a:latin typeface="Century Gothic" panose="020B0502020202020204" pitchFamily="34" charset="0"/>
              </a:rPr>
              <a:t>1. </a:t>
            </a:r>
            <a:r>
              <a:rPr lang="en-US" sz="1000" b="1" dirty="0">
                <a:solidFill>
                  <a:srgbClr val="00A29A"/>
                </a:solidFill>
                <a:latin typeface="Century Gothic" panose="020B0502020202020204" pitchFamily="34" charset="0"/>
              </a:rPr>
              <a:t>Consider whether ideas, plans and projects will help people become active</a:t>
            </a:r>
          </a:p>
          <a:p>
            <a:pPr algn="ctr"/>
            <a:endParaRPr lang="en-US" sz="1000" b="1" dirty="0">
              <a:solidFill>
                <a:srgbClr val="00A29A"/>
              </a:solidFill>
              <a:latin typeface="ITC Avant Garde Gothic Demi" pitchFamily="2" charset="0"/>
            </a:endParaRPr>
          </a:p>
        </p:txBody>
      </p:sp>
      <p:sp>
        <p:nvSpPr>
          <p:cNvPr id="9" name="TextBox 8">
            <a:extLst>
              <a:ext uri="{FF2B5EF4-FFF2-40B4-BE49-F238E27FC236}">
                <a16:creationId xmlns:a16="http://schemas.microsoft.com/office/drawing/2014/main" id="{4C50D908-0006-E646-8C0B-908A8D7C1D09}"/>
              </a:ext>
            </a:extLst>
          </p:cNvPr>
          <p:cNvSpPr txBox="1"/>
          <p:nvPr/>
        </p:nvSpPr>
        <p:spPr>
          <a:xfrm>
            <a:off x="2404808" y="4452006"/>
            <a:ext cx="1145752" cy="861774"/>
          </a:xfrm>
          <a:prstGeom prst="rect">
            <a:avLst/>
          </a:prstGeom>
          <a:noFill/>
        </p:spPr>
        <p:txBody>
          <a:bodyPr wrap="square" rtlCol="0">
            <a:spAutoFit/>
          </a:bodyPr>
          <a:lstStyle/>
          <a:p>
            <a:pPr algn="ctr"/>
            <a:r>
              <a:rPr lang="en-GB" sz="1000" b="1" dirty="0">
                <a:solidFill>
                  <a:srgbClr val="00A29A"/>
                </a:solidFill>
                <a:latin typeface="Century Gothic" panose="020B0502020202020204" pitchFamily="34" charset="0"/>
              </a:rPr>
              <a:t>2. </a:t>
            </a:r>
            <a:r>
              <a:rPr lang="en-US" sz="1000" b="1" dirty="0">
                <a:solidFill>
                  <a:srgbClr val="00A29A"/>
                </a:solidFill>
                <a:latin typeface="Century Gothic" panose="020B0502020202020204" pitchFamily="34" charset="0"/>
              </a:rPr>
              <a:t>Involve local people in gaining insight and finding solutions</a:t>
            </a:r>
          </a:p>
        </p:txBody>
      </p:sp>
      <p:sp>
        <p:nvSpPr>
          <p:cNvPr id="10" name="TextBox 9">
            <a:extLst>
              <a:ext uri="{FF2B5EF4-FFF2-40B4-BE49-F238E27FC236}">
                <a16:creationId xmlns:a16="http://schemas.microsoft.com/office/drawing/2014/main" id="{AF06213D-A1FC-D843-B1BB-23C8A3198077}"/>
              </a:ext>
            </a:extLst>
          </p:cNvPr>
          <p:cNvSpPr txBox="1"/>
          <p:nvPr/>
        </p:nvSpPr>
        <p:spPr>
          <a:xfrm>
            <a:off x="3879549" y="3705616"/>
            <a:ext cx="988015" cy="707886"/>
          </a:xfrm>
          <a:prstGeom prst="rect">
            <a:avLst/>
          </a:prstGeom>
          <a:noFill/>
        </p:spPr>
        <p:txBody>
          <a:bodyPr wrap="square" rtlCol="0">
            <a:spAutoFit/>
          </a:bodyPr>
          <a:lstStyle/>
          <a:p>
            <a:pPr algn="ctr"/>
            <a:r>
              <a:rPr lang="en-US" sz="1000" b="1" dirty="0">
                <a:solidFill>
                  <a:srgbClr val="ED831B"/>
                </a:solidFill>
                <a:latin typeface="Century Gothic" panose="020B0502020202020204" pitchFamily="34" charset="0"/>
              </a:rPr>
              <a:t>3. Consider the diversity of the local community</a:t>
            </a:r>
          </a:p>
        </p:txBody>
      </p:sp>
      <p:sp>
        <p:nvSpPr>
          <p:cNvPr id="11" name="TextBox 10">
            <a:extLst>
              <a:ext uri="{FF2B5EF4-FFF2-40B4-BE49-F238E27FC236}">
                <a16:creationId xmlns:a16="http://schemas.microsoft.com/office/drawing/2014/main" id="{6973987A-2B43-A241-A66C-EDFC39457BF1}"/>
              </a:ext>
            </a:extLst>
          </p:cNvPr>
          <p:cNvSpPr txBox="1"/>
          <p:nvPr/>
        </p:nvSpPr>
        <p:spPr>
          <a:xfrm>
            <a:off x="5154127" y="4405494"/>
            <a:ext cx="1233889" cy="861774"/>
          </a:xfrm>
          <a:prstGeom prst="rect">
            <a:avLst/>
          </a:prstGeom>
          <a:noFill/>
        </p:spPr>
        <p:txBody>
          <a:bodyPr wrap="square" rtlCol="0">
            <a:spAutoFit/>
          </a:bodyPr>
          <a:lstStyle/>
          <a:p>
            <a:pPr algn="ctr"/>
            <a:r>
              <a:rPr lang="en-US" sz="1000" b="1" dirty="0">
                <a:solidFill>
                  <a:srgbClr val="39ADE3"/>
                </a:solidFill>
                <a:latin typeface="Century Gothic" panose="020B0502020202020204" pitchFamily="34" charset="0"/>
              </a:rPr>
              <a:t>4. Understand</a:t>
            </a:r>
            <a:br>
              <a:rPr lang="en-US" sz="1000" b="1" dirty="0">
                <a:solidFill>
                  <a:srgbClr val="39ADE3"/>
                </a:solidFill>
                <a:latin typeface="Century Gothic" panose="020B0502020202020204" pitchFamily="34" charset="0"/>
              </a:rPr>
            </a:br>
            <a:r>
              <a:rPr lang="en-US" sz="1000" b="1" dirty="0">
                <a:solidFill>
                  <a:srgbClr val="39ADE3"/>
                </a:solidFill>
                <a:latin typeface="Century Gothic" panose="020B0502020202020204" pitchFamily="34" charset="0"/>
              </a:rPr>
              <a:t>what needs to</a:t>
            </a:r>
            <a:br>
              <a:rPr lang="en-US" sz="1000" b="1" dirty="0">
                <a:solidFill>
                  <a:srgbClr val="39ADE3"/>
                </a:solidFill>
                <a:latin typeface="Century Gothic" panose="020B0502020202020204" pitchFamily="34" charset="0"/>
              </a:rPr>
            </a:br>
            <a:r>
              <a:rPr lang="en-US" sz="1000" b="1" dirty="0">
                <a:solidFill>
                  <a:srgbClr val="39ADE3"/>
                </a:solidFill>
                <a:latin typeface="Century Gothic" panose="020B0502020202020204" pitchFamily="34" charset="0"/>
              </a:rPr>
              <a:t>be different</a:t>
            </a:r>
            <a:br>
              <a:rPr lang="en-US" sz="1000" b="1" dirty="0">
                <a:solidFill>
                  <a:srgbClr val="39ADE3"/>
                </a:solidFill>
                <a:latin typeface="Century Gothic" panose="020B0502020202020204" pitchFamily="34" charset="0"/>
              </a:rPr>
            </a:br>
            <a:r>
              <a:rPr lang="en-US" sz="1000" b="1" dirty="0">
                <a:solidFill>
                  <a:srgbClr val="39ADE3"/>
                </a:solidFill>
                <a:latin typeface="Century Gothic" panose="020B0502020202020204" pitchFamily="34" charset="0"/>
              </a:rPr>
              <a:t>to make a difference</a:t>
            </a:r>
          </a:p>
        </p:txBody>
      </p:sp>
      <p:sp>
        <p:nvSpPr>
          <p:cNvPr id="12" name="TextBox 11">
            <a:extLst>
              <a:ext uri="{FF2B5EF4-FFF2-40B4-BE49-F238E27FC236}">
                <a16:creationId xmlns:a16="http://schemas.microsoft.com/office/drawing/2014/main" id="{64665CC5-9EE7-AF46-8C06-0177B7E7C0BF}"/>
              </a:ext>
            </a:extLst>
          </p:cNvPr>
          <p:cNvSpPr txBox="1"/>
          <p:nvPr/>
        </p:nvSpPr>
        <p:spPr>
          <a:xfrm>
            <a:off x="6583672" y="3769539"/>
            <a:ext cx="1145815" cy="692497"/>
          </a:xfrm>
          <a:prstGeom prst="rect">
            <a:avLst/>
          </a:prstGeom>
          <a:noFill/>
        </p:spPr>
        <p:txBody>
          <a:bodyPr wrap="square" rtlCol="0">
            <a:spAutoFit/>
          </a:bodyPr>
          <a:lstStyle/>
          <a:p>
            <a:pPr algn="ctr"/>
            <a:r>
              <a:rPr lang="en-GB" sz="1000" b="1" dirty="0">
                <a:solidFill>
                  <a:srgbClr val="689B39"/>
                </a:solidFill>
                <a:latin typeface="Century Gothic" panose="020B0502020202020204" pitchFamily="34" charset="0"/>
              </a:rPr>
              <a:t>5. </a:t>
            </a:r>
            <a:r>
              <a:rPr lang="en-US" sz="1000" b="1" dirty="0">
                <a:solidFill>
                  <a:srgbClr val="689B39"/>
                </a:solidFill>
                <a:latin typeface="Century Gothic" panose="020B0502020202020204" pitchFamily="34" charset="0"/>
              </a:rPr>
              <a:t>Be bold</a:t>
            </a:r>
            <a:br>
              <a:rPr lang="en-US" sz="1000" b="1" dirty="0">
                <a:solidFill>
                  <a:srgbClr val="689B39"/>
                </a:solidFill>
                <a:latin typeface="Century Gothic" panose="020B0502020202020204" pitchFamily="34" charset="0"/>
              </a:rPr>
            </a:br>
            <a:r>
              <a:rPr lang="en-US" sz="1000" b="1" dirty="0">
                <a:solidFill>
                  <a:srgbClr val="689B39"/>
                </a:solidFill>
                <a:latin typeface="Century Gothic" panose="020B0502020202020204" pitchFamily="34" charset="0"/>
              </a:rPr>
              <a:t>and try</a:t>
            </a:r>
            <a:br>
              <a:rPr lang="en-US" sz="1000" b="1" dirty="0">
                <a:solidFill>
                  <a:srgbClr val="689B39"/>
                </a:solidFill>
                <a:latin typeface="Century Gothic" panose="020B0502020202020204" pitchFamily="34" charset="0"/>
              </a:rPr>
            </a:br>
            <a:r>
              <a:rPr lang="en-US" sz="1000" b="1" dirty="0">
                <a:solidFill>
                  <a:srgbClr val="689B39"/>
                </a:solidFill>
                <a:latin typeface="Century Gothic" panose="020B0502020202020204" pitchFamily="34" charset="0"/>
              </a:rPr>
              <a:t>new things</a:t>
            </a:r>
          </a:p>
          <a:p>
            <a:pPr algn="ctr"/>
            <a:endParaRPr lang="en-GB" sz="900" b="1" dirty="0">
              <a:solidFill>
                <a:srgbClr val="689B39"/>
              </a:solidFill>
              <a:latin typeface="Century Gothic" panose="020B0502020202020204" pitchFamily="34" charset="0"/>
            </a:endParaRPr>
          </a:p>
        </p:txBody>
      </p:sp>
      <p:sp>
        <p:nvSpPr>
          <p:cNvPr id="13" name="TextBox 12">
            <a:extLst>
              <a:ext uri="{FF2B5EF4-FFF2-40B4-BE49-F238E27FC236}">
                <a16:creationId xmlns:a16="http://schemas.microsoft.com/office/drawing/2014/main" id="{88C4E157-9741-6D4E-8E09-A900EEFF2E85}"/>
              </a:ext>
            </a:extLst>
          </p:cNvPr>
          <p:cNvSpPr txBox="1"/>
          <p:nvPr/>
        </p:nvSpPr>
        <p:spPr>
          <a:xfrm>
            <a:off x="958468" y="5193103"/>
            <a:ext cx="1233889" cy="861774"/>
          </a:xfrm>
          <a:prstGeom prst="rect">
            <a:avLst/>
          </a:prstGeom>
          <a:noFill/>
        </p:spPr>
        <p:txBody>
          <a:bodyPr wrap="square" rtlCol="0">
            <a:spAutoFit/>
          </a:bodyPr>
          <a:lstStyle/>
          <a:p>
            <a:pPr algn="ctr"/>
            <a:r>
              <a:rPr lang="en-GB" sz="1000" b="1" dirty="0">
                <a:solidFill>
                  <a:srgbClr val="96C12C"/>
                </a:solidFill>
                <a:latin typeface="Century Gothic" panose="020B0502020202020204" pitchFamily="34" charset="0"/>
              </a:rPr>
              <a:t>6. </a:t>
            </a:r>
            <a:r>
              <a:rPr lang="en-US" sz="1000" b="1" dirty="0">
                <a:solidFill>
                  <a:srgbClr val="96C12C"/>
                </a:solidFill>
                <a:latin typeface="Century Gothic" panose="020B0502020202020204" pitchFamily="34" charset="0"/>
              </a:rPr>
              <a:t>Build capacity and strengthen delivery through collaboration and partnership</a:t>
            </a:r>
          </a:p>
        </p:txBody>
      </p:sp>
      <p:sp>
        <p:nvSpPr>
          <p:cNvPr id="14" name="TextBox 13">
            <a:extLst>
              <a:ext uri="{FF2B5EF4-FFF2-40B4-BE49-F238E27FC236}">
                <a16:creationId xmlns:a16="http://schemas.microsoft.com/office/drawing/2014/main" id="{8BA41F9D-D80E-224E-8611-02033C264604}"/>
              </a:ext>
            </a:extLst>
          </p:cNvPr>
          <p:cNvSpPr txBox="1"/>
          <p:nvPr/>
        </p:nvSpPr>
        <p:spPr>
          <a:xfrm>
            <a:off x="3759476" y="5276181"/>
            <a:ext cx="1233889" cy="553998"/>
          </a:xfrm>
          <a:prstGeom prst="rect">
            <a:avLst/>
          </a:prstGeom>
          <a:noFill/>
        </p:spPr>
        <p:txBody>
          <a:bodyPr wrap="square" rtlCol="0">
            <a:spAutoFit/>
          </a:bodyPr>
          <a:lstStyle/>
          <a:p>
            <a:pPr algn="ctr"/>
            <a:r>
              <a:rPr lang="en-GB" sz="1000" b="1" dirty="0">
                <a:solidFill>
                  <a:srgbClr val="96C12C"/>
                </a:solidFill>
                <a:latin typeface="Century Gothic" panose="020B0502020202020204" pitchFamily="34" charset="0"/>
              </a:rPr>
              <a:t>7. </a:t>
            </a:r>
            <a:r>
              <a:rPr lang="en-US" sz="1000" b="1" dirty="0">
                <a:solidFill>
                  <a:srgbClr val="96C12C"/>
                </a:solidFill>
                <a:latin typeface="Century Gothic" panose="020B0502020202020204" pitchFamily="34" charset="0"/>
              </a:rPr>
              <a:t>Consider</a:t>
            </a:r>
            <a:br>
              <a:rPr lang="en-US" sz="1000" b="1" dirty="0">
                <a:solidFill>
                  <a:srgbClr val="96C12C"/>
                </a:solidFill>
                <a:latin typeface="Century Gothic" panose="020B0502020202020204" pitchFamily="34" charset="0"/>
              </a:rPr>
            </a:br>
            <a:r>
              <a:rPr lang="en-US" sz="1000" b="1" dirty="0">
                <a:solidFill>
                  <a:srgbClr val="96C12C"/>
                </a:solidFill>
                <a:latin typeface="Century Gothic" panose="020B0502020202020204" pitchFamily="34" charset="0"/>
              </a:rPr>
              <a:t>a whole system approach</a:t>
            </a:r>
          </a:p>
        </p:txBody>
      </p:sp>
      <p:sp>
        <p:nvSpPr>
          <p:cNvPr id="15" name="TextBox 14">
            <a:extLst>
              <a:ext uri="{FF2B5EF4-FFF2-40B4-BE49-F238E27FC236}">
                <a16:creationId xmlns:a16="http://schemas.microsoft.com/office/drawing/2014/main" id="{A1503BC4-E25A-9540-AF7C-061C49029EBC}"/>
              </a:ext>
            </a:extLst>
          </p:cNvPr>
          <p:cNvSpPr txBox="1"/>
          <p:nvPr/>
        </p:nvSpPr>
        <p:spPr>
          <a:xfrm>
            <a:off x="5144891" y="6015885"/>
            <a:ext cx="1233889" cy="707886"/>
          </a:xfrm>
          <a:prstGeom prst="rect">
            <a:avLst/>
          </a:prstGeom>
          <a:noFill/>
        </p:spPr>
        <p:txBody>
          <a:bodyPr wrap="square" rtlCol="0">
            <a:spAutoFit/>
          </a:bodyPr>
          <a:lstStyle/>
          <a:p>
            <a:pPr algn="ctr"/>
            <a:r>
              <a:rPr lang="en-GB" sz="1000" b="1" dirty="0">
                <a:solidFill>
                  <a:srgbClr val="ED831B"/>
                </a:solidFill>
                <a:latin typeface="Century Gothic" panose="020B0502020202020204" pitchFamily="34" charset="0"/>
              </a:rPr>
              <a:t>8. </a:t>
            </a:r>
            <a:r>
              <a:rPr lang="en-US" sz="1000" b="1" dirty="0">
                <a:solidFill>
                  <a:srgbClr val="ED831B"/>
                </a:solidFill>
                <a:latin typeface="Century Gothic" panose="020B0502020202020204" pitchFamily="34" charset="0"/>
              </a:rPr>
              <a:t>Build sustainability</a:t>
            </a:r>
            <a:br>
              <a:rPr lang="en-US" sz="1000" b="1" dirty="0">
                <a:solidFill>
                  <a:srgbClr val="ED831B"/>
                </a:solidFill>
                <a:latin typeface="Century Gothic" panose="020B0502020202020204" pitchFamily="34" charset="0"/>
              </a:rPr>
            </a:br>
            <a:r>
              <a:rPr lang="en-US" sz="1000" b="1" dirty="0">
                <a:solidFill>
                  <a:srgbClr val="ED831B"/>
                </a:solidFill>
                <a:latin typeface="Century Gothic" panose="020B0502020202020204" pitchFamily="34" charset="0"/>
              </a:rPr>
              <a:t>into design and planning</a:t>
            </a:r>
            <a:endParaRPr lang="en-GB" sz="1000" b="1" dirty="0">
              <a:solidFill>
                <a:srgbClr val="ED8100"/>
              </a:solidFill>
              <a:latin typeface="Century Gothic" panose="020B0502020202020204" pitchFamily="34" charset="0"/>
            </a:endParaRPr>
          </a:p>
        </p:txBody>
      </p:sp>
      <p:sp>
        <p:nvSpPr>
          <p:cNvPr id="16" name="TextBox 15">
            <a:extLst>
              <a:ext uri="{FF2B5EF4-FFF2-40B4-BE49-F238E27FC236}">
                <a16:creationId xmlns:a16="http://schemas.microsoft.com/office/drawing/2014/main" id="{B681642F-84E2-224E-A966-9FD4F8660F12}"/>
              </a:ext>
            </a:extLst>
          </p:cNvPr>
          <p:cNvSpPr txBox="1"/>
          <p:nvPr/>
        </p:nvSpPr>
        <p:spPr>
          <a:xfrm>
            <a:off x="6548068" y="5328118"/>
            <a:ext cx="1233889" cy="553998"/>
          </a:xfrm>
          <a:prstGeom prst="rect">
            <a:avLst/>
          </a:prstGeom>
          <a:noFill/>
        </p:spPr>
        <p:txBody>
          <a:bodyPr wrap="square" rtlCol="0">
            <a:spAutoFit/>
          </a:bodyPr>
          <a:lstStyle/>
          <a:p>
            <a:pPr algn="ctr"/>
            <a:r>
              <a:rPr lang="en-GB" sz="1000" b="1" dirty="0">
                <a:solidFill>
                  <a:srgbClr val="39ADE3"/>
                </a:solidFill>
                <a:latin typeface="Century Gothic" panose="020B0502020202020204" pitchFamily="34" charset="0"/>
              </a:rPr>
              <a:t>9. </a:t>
            </a:r>
            <a:r>
              <a:rPr lang="en-US" sz="1000" b="1" dirty="0">
                <a:solidFill>
                  <a:srgbClr val="39ADE3"/>
                </a:solidFill>
                <a:latin typeface="Century Gothic" panose="020B0502020202020204" pitchFamily="34" charset="0"/>
              </a:rPr>
              <a:t>Participate in</a:t>
            </a:r>
            <a:br>
              <a:rPr lang="en-US" sz="1000" b="1" dirty="0">
                <a:solidFill>
                  <a:srgbClr val="39ADE3"/>
                </a:solidFill>
                <a:latin typeface="Century Gothic" panose="020B0502020202020204" pitchFamily="34" charset="0"/>
              </a:rPr>
            </a:br>
            <a:r>
              <a:rPr lang="en-US" sz="1000" b="1" dirty="0">
                <a:solidFill>
                  <a:srgbClr val="39ADE3"/>
                </a:solidFill>
                <a:latin typeface="Century Gothic" panose="020B0502020202020204" pitchFamily="34" charset="0"/>
              </a:rPr>
              <a:t>a test, learn and share approach</a:t>
            </a:r>
          </a:p>
        </p:txBody>
      </p:sp>
    </p:spTree>
    <p:extLst>
      <p:ext uri="{BB962C8B-B14F-4D97-AF65-F5344CB8AC3E}">
        <p14:creationId xmlns:p14="http://schemas.microsoft.com/office/powerpoint/2010/main" val="925883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562ADA-AB57-5444-B4BE-671FD2EFE743}"/>
              </a:ext>
            </a:extLst>
          </p:cNvPr>
          <p:cNvSpPr txBox="1"/>
          <p:nvPr/>
        </p:nvSpPr>
        <p:spPr>
          <a:xfrm>
            <a:off x="462707" y="456559"/>
            <a:ext cx="9766397" cy="584775"/>
          </a:xfrm>
          <a:prstGeom prst="rect">
            <a:avLst/>
          </a:prstGeom>
          <a:noFill/>
        </p:spPr>
        <p:txBody>
          <a:bodyPr wrap="square" rtlCol="0">
            <a:spAutoFit/>
          </a:bodyPr>
          <a:lstStyle/>
          <a:p>
            <a:r>
              <a:rPr lang="en-US" sz="3200" b="1" dirty="0">
                <a:solidFill>
                  <a:srgbClr val="00A29A"/>
                </a:solidFill>
                <a:latin typeface="Century Gothic" panose="020B0502020202020204" pitchFamily="34" charset="0"/>
              </a:rPr>
              <a:t>Design Principles – Ideas on how to use them</a:t>
            </a:r>
          </a:p>
        </p:txBody>
      </p:sp>
      <p:sp>
        <p:nvSpPr>
          <p:cNvPr id="5" name="Rounded Rectangle 4">
            <a:extLst>
              <a:ext uri="{FF2B5EF4-FFF2-40B4-BE49-F238E27FC236}">
                <a16:creationId xmlns:a16="http://schemas.microsoft.com/office/drawing/2014/main" id="{D5FB19DB-68BC-114E-ADFA-9F5DBBC0E460}"/>
              </a:ext>
            </a:extLst>
          </p:cNvPr>
          <p:cNvSpPr/>
          <p:nvPr/>
        </p:nvSpPr>
        <p:spPr>
          <a:xfrm>
            <a:off x="1636427" y="1633769"/>
            <a:ext cx="8238931" cy="535005"/>
          </a:xfrm>
          <a:prstGeom prst="roundRect">
            <a:avLst/>
          </a:prstGeom>
          <a:solidFill>
            <a:schemeClr val="bg1"/>
          </a:solidFill>
          <a:ln w="41275">
            <a:solidFill>
              <a:srgbClr val="00A29A"/>
            </a:solidFill>
          </a:ln>
          <a:effectLst>
            <a:outerShdw blurRad="139700" dist="63500" dir="2700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lumMod val="75000"/>
                    <a:lumOff val="25000"/>
                  </a:schemeClr>
                </a:solidFill>
                <a:latin typeface="Century Gothic" panose="020B0502020202020204" pitchFamily="34" charset="0"/>
              </a:rPr>
              <a:t>As a sense check for yourself and others to make sure you’re still focussing on the right people in the right places and that you’re doing things in the way that gives you the best chance of success</a:t>
            </a:r>
          </a:p>
        </p:txBody>
      </p:sp>
      <p:sp>
        <p:nvSpPr>
          <p:cNvPr id="7" name="Rounded Rectangle 6">
            <a:extLst>
              <a:ext uri="{FF2B5EF4-FFF2-40B4-BE49-F238E27FC236}">
                <a16:creationId xmlns:a16="http://schemas.microsoft.com/office/drawing/2014/main" id="{7DC4B33E-EA30-044B-944F-425455321470}"/>
              </a:ext>
            </a:extLst>
          </p:cNvPr>
          <p:cNvSpPr/>
          <p:nvPr/>
        </p:nvSpPr>
        <p:spPr>
          <a:xfrm>
            <a:off x="1636427" y="2482046"/>
            <a:ext cx="8238931" cy="535005"/>
          </a:xfrm>
          <a:prstGeom prst="roundRect">
            <a:avLst/>
          </a:prstGeom>
          <a:solidFill>
            <a:schemeClr val="bg1"/>
          </a:solidFill>
          <a:ln w="41275">
            <a:solidFill>
              <a:srgbClr val="892955"/>
            </a:solidFill>
          </a:ln>
          <a:effectLst>
            <a:outerShdw blurRad="139700" dist="63500" dir="2700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lumMod val="75000"/>
                    <a:lumOff val="25000"/>
                  </a:schemeClr>
                </a:solidFill>
                <a:latin typeface="Century Gothic" panose="020B0502020202020204" pitchFamily="34" charset="0"/>
              </a:rPr>
              <a:t>To explain to anyone interested or who may want to get involved what you’re all about and the stuff that really matters to you </a:t>
            </a:r>
          </a:p>
        </p:txBody>
      </p:sp>
      <p:sp>
        <p:nvSpPr>
          <p:cNvPr id="9" name="Rounded Rectangle 8">
            <a:extLst>
              <a:ext uri="{FF2B5EF4-FFF2-40B4-BE49-F238E27FC236}">
                <a16:creationId xmlns:a16="http://schemas.microsoft.com/office/drawing/2014/main" id="{A34D6E54-F6F0-8E4F-B518-3A58222F7A9A}"/>
              </a:ext>
            </a:extLst>
          </p:cNvPr>
          <p:cNvSpPr/>
          <p:nvPr/>
        </p:nvSpPr>
        <p:spPr>
          <a:xfrm>
            <a:off x="1636427" y="3329547"/>
            <a:ext cx="8238931" cy="535005"/>
          </a:xfrm>
          <a:prstGeom prst="roundRect">
            <a:avLst/>
          </a:prstGeom>
          <a:solidFill>
            <a:schemeClr val="bg1"/>
          </a:solidFill>
          <a:ln w="41275">
            <a:solidFill>
              <a:srgbClr val="39ADE3"/>
            </a:solidFill>
          </a:ln>
          <a:effectLst>
            <a:outerShdw blurRad="139700" dist="63500" dir="2700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lumMod val="75000"/>
                    <a:lumOff val="25000"/>
                  </a:schemeClr>
                </a:solidFill>
                <a:latin typeface="Century Gothic" panose="020B0502020202020204" pitchFamily="34" charset="0"/>
              </a:rPr>
              <a:t>To frame potentially challenging conversations where you may need to help someone come up with a different way of thinking or doing things that may not be what they’re used to</a:t>
            </a:r>
          </a:p>
        </p:txBody>
      </p:sp>
      <p:sp>
        <p:nvSpPr>
          <p:cNvPr id="11" name="Rounded Rectangle 10">
            <a:extLst>
              <a:ext uri="{FF2B5EF4-FFF2-40B4-BE49-F238E27FC236}">
                <a16:creationId xmlns:a16="http://schemas.microsoft.com/office/drawing/2014/main" id="{AB0C4EBB-AF40-EE48-9672-6CC4D0FC1F8F}"/>
              </a:ext>
            </a:extLst>
          </p:cNvPr>
          <p:cNvSpPr/>
          <p:nvPr/>
        </p:nvSpPr>
        <p:spPr>
          <a:xfrm>
            <a:off x="1636427" y="4165986"/>
            <a:ext cx="8238931" cy="535005"/>
          </a:xfrm>
          <a:prstGeom prst="roundRect">
            <a:avLst/>
          </a:prstGeom>
          <a:solidFill>
            <a:schemeClr val="bg1"/>
          </a:solidFill>
          <a:ln w="41275">
            <a:solidFill>
              <a:srgbClr val="ED831B"/>
            </a:solidFill>
          </a:ln>
          <a:effectLst>
            <a:outerShdw blurRad="139700" dist="63500" dir="2700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lumMod val="75000"/>
                    <a:lumOff val="25000"/>
                  </a:schemeClr>
                </a:solidFill>
                <a:latin typeface="Century Gothic" panose="020B0502020202020204" pitchFamily="34" charset="0"/>
              </a:rPr>
              <a:t>To steer conversations away from just focussing on money and begin to explore alternatives such as collaborations between partners and utilising the experience and skills that are collectively available</a:t>
            </a:r>
          </a:p>
        </p:txBody>
      </p:sp>
      <p:sp>
        <p:nvSpPr>
          <p:cNvPr id="13" name="Rounded Rectangle 12">
            <a:extLst>
              <a:ext uri="{FF2B5EF4-FFF2-40B4-BE49-F238E27FC236}">
                <a16:creationId xmlns:a16="http://schemas.microsoft.com/office/drawing/2014/main" id="{13A8023B-AEA5-F442-98A0-EFFC4A63946F}"/>
              </a:ext>
            </a:extLst>
          </p:cNvPr>
          <p:cNvSpPr/>
          <p:nvPr/>
        </p:nvSpPr>
        <p:spPr>
          <a:xfrm>
            <a:off x="1636427" y="5015467"/>
            <a:ext cx="8238931" cy="535005"/>
          </a:xfrm>
          <a:prstGeom prst="roundRect">
            <a:avLst/>
          </a:prstGeom>
          <a:solidFill>
            <a:schemeClr val="bg1"/>
          </a:solidFill>
          <a:ln w="41275">
            <a:solidFill>
              <a:srgbClr val="689B39"/>
            </a:solidFill>
          </a:ln>
          <a:effectLst>
            <a:outerShdw blurRad="139700" dist="63500" dir="2700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lumMod val="75000"/>
                    <a:lumOff val="25000"/>
                  </a:schemeClr>
                </a:solidFill>
                <a:latin typeface="Century Gothic" panose="020B0502020202020204" pitchFamily="34" charset="0"/>
              </a:rPr>
              <a:t>As a criteria for whether you should get involved with or invest in something</a:t>
            </a:r>
          </a:p>
        </p:txBody>
      </p:sp>
      <p:pic>
        <p:nvPicPr>
          <p:cNvPr id="18" name="Picture 17">
            <a:extLst>
              <a:ext uri="{FF2B5EF4-FFF2-40B4-BE49-F238E27FC236}">
                <a16:creationId xmlns:a16="http://schemas.microsoft.com/office/drawing/2014/main" id="{5F95284A-50B7-FE4C-9F48-C65159A95632}"/>
              </a:ext>
            </a:extLst>
          </p:cNvPr>
          <p:cNvPicPr>
            <a:picLocks noChangeAspect="1"/>
          </p:cNvPicPr>
          <p:nvPr/>
        </p:nvPicPr>
        <p:blipFill>
          <a:blip r:embed="rId2"/>
          <a:stretch>
            <a:fillRect/>
          </a:stretch>
        </p:blipFill>
        <p:spPr>
          <a:xfrm>
            <a:off x="812276" y="1616622"/>
            <a:ext cx="571500" cy="546100"/>
          </a:xfrm>
          <a:prstGeom prst="rect">
            <a:avLst/>
          </a:prstGeom>
        </p:spPr>
      </p:pic>
      <p:pic>
        <p:nvPicPr>
          <p:cNvPr id="19" name="Picture 18">
            <a:extLst>
              <a:ext uri="{FF2B5EF4-FFF2-40B4-BE49-F238E27FC236}">
                <a16:creationId xmlns:a16="http://schemas.microsoft.com/office/drawing/2014/main" id="{653223BC-D8E3-7C4D-BA06-E5F7C7330578}"/>
              </a:ext>
            </a:extLst>
          </p:cNvPr>
          <p:cNvPicPr>
            <a:picLocks noChangeAspect="1"/>
          </p:cNvPicPr>
          <p:nvPr/>
        </p:nvPicPr>
        <p:blipFill>
          <a:blip r:embed="rId3"/>
          <a:stretch>
            <a:fillRect/>
          </a:stretch>
        </p:blipFill>
        <p:spPr>
          <a:xfrm>
            <a:off x="812276" y="2463971"/>
            <a:ext cx="571500" cy="546100"/>
          </a:xfrm>
          <a:prstGeom prst="rect">
            <a:avLst/>
          </a:prstGeom>
        </p:spPr>
      </p:pic>
      <p:pic>
        <p:nvPicPr>
          <p:cNvPr id="20" name="Picture 19">
            <a:extLst>
              <a:ext uri="{FF2B5EF4-FFF2-40B4-BE49-F238E27FC236}">
                <a16:creationId xmlns:a16="http://schemas.microsoft.com/office/drawing/2014/main" id="{F1704C9E-2B11-3E4F-A0F6-CB283C4F62F8}"/>
              </a:ext>
            </a:extLst>
          </p:cNvPr>
          <p:cNvPicPr>
            <a:picLocks noChangeAspect="1"/>
          </p:cNvPicPr>
          <p:nvPr/>
        </p:nvPicPr>
        <p:blipFill>
          <a:blip r:embed="rId4"/>
          <a:stretch>
            <a:fillRect/>
          </a:stretch>
        </p:blipFill>
        <p:spPr>
          <a:xfrm>
            <a:off x="812276" y="3336825"/>
            <a:ext cx="571500" cy="546100"/>
          </a:xfrm>
          <a:prstGeom prst="rect">
            <a:avLst/>
          </a:prstGeom>
        </p:spPr>
      </p:pic>
      <p:pic>
        <p:nvPicPr>
          <p:cNvPr id="21" name="Picture 20">
            <a:extLst>
              <a:ext uri="{FF2B5EF4-FFF2-40B4-BE49-F238E27FC236}">
                <a16:creationId xmlns:a16="http://schemas.microsoft.com/office/drawing/2014/main" id="{236A7D16-8176-1A40-921E-C998E6297C41}"/>
              </a:ext>
            </a:extLst>
          </p:cNvPr>
          <p:cNvPicPr>
            <a:picLocks noChangeAspect="1"/>
          </p:cNvPicPr>
          <p:nvPr/>
        </p:nvPicPr>
        <p:blipFill>
          <a:blip r:embed="rId5"/>
          <a:stretch>
            <a:fillRect/>
          </a:stretch>
        </p:blipFill>
        <p:spPr>
          <a:xfrm>
            <a:off x="812276" y="4167566"/>
            <a:ext cx="571500" cy="546100"/>
          </a:xfrm>
          <a:prstGeom prst="rect">
            <a:avLst/>
          </a:prstGeom>
        </p:spPr>
      </p:pic>
      <p:pic>
        <p:nvPicPr>
          <p:cNvPr id="22" name="Picture 21">
            <a:extLst>
              <a:ext uri="{FF2B5EF4-FFF2-40B4-BE49-F238E27FC236}">
                <a16:creationId xmlns:a16="http://schemas.microsoft.com/office/drawing/2014/main" id="{55001145-0570-B640-AAA4-110FC0977A3B}"/>
              </a:ext>
            </a:extLst>
          </p:cNvPr>
          <p:cNvPicPr>
            <a:picLocks noChangeAspect="1"/>
          </p:cNvPicPr>
          <p:nvPr/>
        </p:nvPicPr>
        <p:blipFill>
          <a:blip r:embed="rId6"/>
          <a:stretch>
            <a:fillRect/>
          </a:stretch>
        </p:blipFill>
        <p:spPr>
          <a:xfrm>
            <a:off x="812276" y="5029654"/>
            <a:ext cx="571500" cy="546100"/>
          </a:xfrm>
          <a:prstGeom prst="rect">
            <a:avLst/>
          </a:prstGeom>
        </p:spPr>
      </p:pic>
      <p:sp>
        <p:nvSpPr>
          <p:cNvPr id="16" name="Rounded Rectangle 15">
            <a:extLst>
              <a:ext uri="{FF2B5EF4-FFF2-40B4-BE49-F238E27FC236}">
                <a16:creationId xmlns:a16="http://schemas.microsoft.com/office/drawing/2014/main" id="{ADDE0323-246C-C243-8CE1-A12D59A9C452}"/>
              </a:ext>
            </a:extLst>
          </p:cNvPr>
          <p:cNvSpPr/>
          <p:nvPr/>
        </p:nvSpPr>
        <p:spPr>
          <a:xfrm>
            <a:off x="1636427" y="5851280"/>
            <a:ext cx="8238931" cy="535005"/>
          </a:xfrm>
          <a:prstGeom prst="roundRect">
            <a:avLst/>
          </a:prstGeom>
          <a:solidFill>
            <a:schemeClr val="bg1"/>
          </a:solidFill>
          <a:ln w="41275">
            <a:solidFill>
              <a:srgbClr val="C15552"/>
            </a:solidFill>
          </a:ln>
          <a:effectLst>
            <a:outerShdw blurRad="139700" dist="63500" dir="2700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lumMod val="75000"/>
                    <a:lumOff val="25000"/>
                  </a:schemeClr>
                </a:solidFill>
                <a:latin typeface="Century Gothic" panose="020B0502020202020204" pitchFamily="34" charset="0"/>
              </a:rPr>
              <a:t>As an assurance mechanism to give you and your potential commissioners / funders the confidence that things are being done in the way you all agreed at the start</a:t>
            </a:r>
          </a:p>
        </p:txBody>
      </p:sp>
      <p:pic>
        <p:nvPicPr>
          <p:cNvPr id="29" name="Picture 28">
            <a:extLst>
              <a:ext uri="{FF2B5EF4-FFF2-40B4-BE49-F238E27FC236}">
                <a16:creationId xmlns:a16="http://schemas.microsoft.com/office/drawing/2014/main" id="{E036DA61-DA22-114D-A752-AA10BA29C54A}"/>
              </a:ext>
            </a:extLst>
          </p:cNvPr>
          <p:cNvPicPr>
            <a:picLocks noChangeAspect="1"/>
          </p:cNvPicPr>
          <p:nvPr/>
        </p:nvPicPr>
        <p:blipFill>
          <a:blip r:embed="rId7"/>
          <a:stretch>
            <a:fillRect/>
          </a:stretch>
        </p:blipFill>
        <p:spPr>
          <a:xfrm>
            <a:off x="812276" y="5851280"/>
            <a:ext cx="571500" cy="546100"/>
          </a:xfrm>
          <a:prstGeom prst="rect">
            <a:avLst/>
          </a:prstGeom>
        </p:spPr>
      </p:pic>
    </p:spTree>
    <p:extLst>
      <p:ext uri="{BB962C8B-B14F-4D97-AF65-F5344CB8AC3E}">
        <p14:creationId xmlns:p14="http://schemas.microsoft.com/office/powerpoint/2010/main" val="4267675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ackground pattern&#10;&#10;Description automatically generated">
            <a:extLst>
              <a:ext uri="{FF2B5EF4-FFF2-40B4-BE49-F238E27FC236}">
                <a16:creationId xmlns:a16="http://schemas.microsoft.com/office/drawing/2014/main" id="{E05F9599-E73E-0440-994A-80B6CD59E192}"/>
              </a:ext>
            </a:extLst>
          </p:cNvPr>
          <p:cNvPicPr>
            <a:picLocks noChangeAspect="1"/>
          </p:cNvPicPr>
          <p:nvPr/>
        </p:nvPicPr>
        <p:blipFill>
          <a:blip r:embed="rId2"/>
          <a:stretch>
            <a:fillRect/>
          </a:stretch>
        </p:blipFill>
        <p:spPr>
          <a:xfrm>
            <a:off x="5556" y="1587"/>
            <a:ext cx="10680700" cy="7556500"/>
          </a:xfrm>
          <a:prstGeom prst="rect">
            <a:avLst/>
          </a:prstGeom>
        </p:spPr>
      </p:pic>
      <p:sp>
        <p:nvSpPr>
          <p:cNvPr id="8" name="TextBox 7">
            <a:extLst>
              <a:ext uri="{FF2B5EF4-FFF2-40B4-BE49-F238E27FC236}">
                <a16:creationId xmlns:a16="http://schemas.microsoft.com/office/drawing/2014/main" id="{DA1DD9E8-3967-5843-9028-3ADECD14CEC1}"/>
              </a:ext>
            </a:extLst>
          </p:cNvPr>
          <p:cNvSpPr txBox="1"/>
          <p:nvPr/>
        </p:nvSpPr>
        <p:spPr>
          <a:xfrm>
            <a:off x="462708" y="364400"/>
            <a:ext cx="5739787" cy="707886"/>
          </a:xfrm>
          <a:prstGeom prst="rect">
            <a:avLst/>
          </a:prstGeom>
          <a:noFill/>
        </p:spPr>
        <p:txBody>
          <a:bodyPr wrap="square" rtlCol="0">
            <a:spAutoFit/>
          </a:bodyPr>
          <a:lstStyle/>
          <a:p>
            <a:r>
              <a:rPr lang="en-US" sz="4000" b="1" dirty="0">
                <a:solidFill>
                  <a:srgbClr val="00A29A"/>
                </a:solidFill>
                <a:latin typeface="Century Gothic" panose="020B0502020202020204" pitchFamily="34" charset="0"/>
              </a:rPr>
              <a:t>Design Principle 1</a:t>
            </a:r>
          </a:p>
        </p:txBody>
      </p:sp>
      <p:pic>
        <p:nvPicPr>
          <p:cNvPr id="17" name="Picture 16">
            <a:extLst>
              <a:ext uri="{FF2B5EF4-FFF2-40B4-BE49-F238E27FC236}">
                <a16:creationId xmlns:a16="http://schemas.microsoft.com/office/drawing/2014/main" id="{1748DDB7-CABE-204B-91B4-4AA32FBFCE9F}"/>
              </a:ext>
            </a:extLst>
          </p:cNvPr>
          <p:cNvPicPr>
            <a:picLocks noChangeAspect="1"/>
          </p:cNvPicPr>
          <p:nvPr/>
        </p:nvPicPr>
        <p:blipFill>
          <a:blip r:embed="rId3"/>
          <a:stretch>
            <a:fillRect/>
          </a:stretch>
        </p:blipFill>
        <p:spPr>
          <a:xfrm>
            <a:off x="526208" y="1623432"/>
            <a:ext cx="5105400" cy="4267200"/>
          </a:xfrm>
          <a:prstGeom prst="rect">
            <a:avLst/>
          </a:prstGeom>
          <a:effectLst>
            <a:outerShdw blurRad="139700" dist="63500" dir="2700000" algn="tl" rotWithShape="0">
              <a:prstClr val="black">
                <a:alpha val="25000"/>
              </a:prstClr>
            </a:outerShdw>
          </a:effectLst>
        </p:spPr>
      </p:pic>
      <p:sp>
        <p:nvSpPr>
          <p:cNvPr id="14" name="TextBox 13">
            <a:extLst>
              <a:ext uri="{FF2B5EF4-FFF2-40B4-BE49-F238E27FC236}">
                <a16:creationId xmlns:a16="http://schemas.microsoft.com/office/drawing/2014/main" id="{29629CF9-9738-FB46-B5A7-D2B5F782591F}"/>
              </a:ext>
            </a:extLst>
          </p:cNvPr>
          <p:cNvSpPr txBox="1"/>
          <p:nvPr/>
        </p:nvSpPr>
        <p:spPr>
          <a:xfrm>
            <a:off x="1404344" y="2298409"/>
            <a:ext cx="3349128" cy="2862322"/>
          </a:xfrm>
          <a:prstGeom prst="rect">
            <a:avLst/>
          </a:prstGeom>
          <a:noFill/>
        </p:spPr>
        <p:txBody>
          <a:bodyPr wrap="square" rtlCol="0">
            <a:spAutoFit/>
          </a:bodyPr>
          <a:lstStyle/>
          <a:p>
            <a:pPr algn="ctr"/>
            <a:r>
              <a:rPr lang="en-US" sz="3000" b="1" dirty="0">
                <a:solidFill>
                  <a:schemeClr val="tx1">
                    <a:lumMod val="75000"/>
                    <a:lumOff val="25000"/>
                  </a:schemeClr>
                </a:solidFill>
                <a:latin typeface="Century Gothic" panose="020B0502020202020204" pitchFamily="34" charset="0"/>
              </a:rPr>
              <a:t>Consider whether ideas, plans and projects will help people become active</a:t>
            </a:r>
          </a:p>
        </p:txBody>
      </p:sp>
      <p:pic>
        <p:nvPicPr>
          <p:cNvPr id="19" name="Picture 18">
            <a:extLst>
              <a:ext uri="{FF2B5EF4-FFF2-40B4-BE49-F238E27FC236}">
                <a16:creationId xmlns:a16="http://schemas.microsoft.com/office/drawing/2014/main" id="{073EDDAF-D218-C340-9537-4E6910FA8F7B}"/>
              </a:ext>
            </a:extLst>
          </p:cNvPr>
          <p:cNvPicPr>
            <a:picLocks noChangeAspect="1"/>
          </p:cNvPicPr>
          <p:nvPr/>
        </p:nvPicPr>
        <p:blipFill>
          <a:blip r:embed="rId4"/>
          <a:stretch>
            <a:fillRect/>
          </a:stretch>
        </p:blipFill>
        <p:spPr>
          <a:xfrm>
            <a:off x="6080702" y="1597148"/>
            <a:ext cx="3283026" cy="500534"/>
          </a:xfrm>
          <a:prstGeom prst="rect">
            <a:avLst/>
          </a:prstGeom>
        </p:spPr>
      </p:pic>
      <p:sp>
        <p:nvSpPr>
          <p:cNvPr id="18" name="TextBox 17">
            <a:extLst>
              <a:ext uri="{FF2B5EF4-FFF2-40B4-BE49-F238E27FC236}">
                <a16:creationId xmlns:a16="http://schemas.microsoft.com/office/drawing/2014/main" id="{824E32D8-B379-6246-97FE-FF1E346EF539}"/>
              </a:ext>
            </a:extLst>
          </p:cNvPr>
          <p:cNvSpPr txBox="1"/>
          <p:nvPr/>
        </p:nvSpPr>
        <p:spPr>
          <a:xfrm>
            <a:off x="6247356" y="1631470"/>
            <a:ext cx="3283026" cy="430887"/>
          </a:xfrm>
          <a:prstGeom prst="rect">
            <a:avLst/>
          </a:prstGeom>
          <a:noFill/>
        </p:spPr>
        <p:txBody>
          <a:bodyPr wrap="square" rtlCol="0">
            <a:spAutoFit/>
          </a:bodyPr>
          <a:lstStyle/>
          <a:p>
            <a:r>
              <a:rPr lang="en-US" sz="2200" b="1" dirty="0">
                <a:solidFill>
                  <a:schemeClr val="bg1"/>
                </a:solidFill>
                <a:latin typeface="Century Gothic" panose="020B0502020202020204" pitchFamily="34" charset="0"/>
              </a:rPr>
              <a:t>Things to consider</a:t>
            </a:r>
          </a:p>
        </p:txBody>
      </p:sp>
      <p:sp>
        <p:nvSpPr>
          <p:cNvPr id="20" name="TextBox 19">
            <a:extLst>
              <a:ext uri="{FF2B5EF4-FFF2-40B4-BE49-F238E27FC236}">
                <a16:creationId xmlns:a16="http://schemas.microsoft.com/office/drawing/2014/main" id="{62D68706-FCA1-F646-B525-600D2C88EB09}"/>
              </a:ext>
            </a:extLst>
          </p:cNvPr>
          <p:cNvSpPr txBox="1"/>
          <p:nvPr/>
        </p:nvSpPr>
        <p:spPr>
          <a:xfrm>
            <a:off x="6038034" y="2282745"/>
            <a:ext cx="4009734" cy="3216265"/>
          </a:xfrm>
          <a:prstGeom prst="rect">
            <a:avLst/>
          </a:prstGeom>
          <a:noFill/>
        </p:spPr>
        <p:txBody>
          <a:bodyPr wrap="square" rtlCol="0">
            <a:spAutoFit/>
          </a:bodyPr>
          <a:lstStyle/>
          <a:p>
            <a:r>
              <a:rPr lang="en-US" sz="1300" dirty="0">
                <a:latin typeface="Century Gothic" panose="020B0502020202020204" pitchFamily="34" charset="0"/>
              </a:rPr>
              <a:t>Have you used data and insight to identify those people who are most likely to need help to become active and where they are?</a:t>
            </a: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Have you taken time to understand why people are not engaging in existing local opportunities to be active?</a:t>
            </a: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Have you considered the different hooks and motivations that may be required to help people to become active?</a:t>
            </a: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Do ideas, plans and projects provide something different that could make a difference?</a:t>
            </a:r>
          </a:p>
        </p:txBody>
      </p:sp>
      <mc:AlternateContent xmlns:mc="http://schemas.openxmlformats.org/markup-compatibility/2006" xmlns:p14="http://schemas.microsoft.com/office/powerpoint/2010/main">
        <mc:Choice Requires="p14">
          <p:contentPart p14:bwMode="auto" r:id="rId5">
            <p14:nvContentPartPr>
              <p14:cNvPr id="34" name="Ink 33">
                <a:extLst>
                  <a:ext uri="{FF2B5EF4-FFF2-40B4-BE49-F238E27FC236}">
                    <a16:creationId xmlns:a16="http://schemas.microsoft.com/office/drawing/2014/main" id="{D88B01DB-B2ED-A646-8822-624C59F4599F}"/>
                  </a:ext>
                </a:extLst>
              </p14:cNvPr>
              <p14:cNvContentPartPr/>
              <p14:nvPr/>
            </p14:nvContentPartPr>
            <p14:xfrm>
              <a:off x="6162781" y="3055540"/>
              <a:ext cx="3597840" cy="28800"/>
            </p14:xfrm>
          </p:contentPart>
        </mc:Choice>
        <mc:Fallback xmlns="">
          <p:pic>
            <p:nvPicPr>
              <p:cNvPr id="34" name="Ink 33">
                <a:extLst>
                  <a:ext uri="{FF2B5EF4-FFF2-40B4-BE49-F238E27FC236}">
                    <a16:creationId xmlns:a16="http://schemas.microsoft.com/office/drawing/2014/main" id="{D88B01DB-B2ED-A646-8822-624C59F4599F}"/>
                  </a:ext>
                </a:extLst>
              </p:cNvPr>
              <p:cNvPicPr/>
              <p:nvPr/>
            </p:nvPicPr>
            <p:blipFill>
              <a:blip r:embed="rId8"/>
              <a:stretch>
                <a:fillRect/>
              </a:stretch>
            </p:blipFill>
            <p:spPr>
              <a:xfrm>
                <a:off x="6150181" y="3043300"/>
                <a:ext cx="362268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8" name="Ink 37">
                <a:extLst>
                  <a:ext uri="{FF2B5EF4-FFF2-40B4-BE49-F238E27FC236}">
                    <a16:creationId xmlns:a16="http://schemas.microsoft.com/office/drawing/2014/main" id="{FE27B20E-4F1E-7749-BC2C-8ABB88F135FE}"/>
                  </a:ext>
                </a:extLst>
              </p14:cNvPr>
              <p14:cNvContentPartPr/>
              <p14:nvPr/>
            </p14:nvContentPartPr>
            <p14:xfrm>
              <a:off x="6144228" y="3954417"/>
              <a:ext cx="3639600" cy="31680"/>
            </p14:xfrm>
          </p:contentPart>
        </mc:Choice>
        <mc:Fallback xmlns="">
          <p:pic>
            <p:nvPicPr>
              <p:cNvPr id="38" name="Ink 37">
                <a:extLst>
                  <a:ext uri="{FF2B5EF4-FFF2-40B4-BE49-F238E27FC236}">
                    <a16:creationId xmlns:a16="http://schemas.microsoft.com/office/drawing/2014/main" id="{FE27B20E-4F1E-7749-BC2C-8ABB88F135FE}"/>
                  </a:ext>
                </a:extLst>
              </p:cNvPr>
              <p:cNvPicPr/>
              <p:nvPr/>
            </p:nvPicPr>
            <p:blipFill>
              <a:blip r:embed="rId10"/>
              <a:stretch>
                <a:fillRect/>
              </a:stretch>
            </p:blipFill>
            <p:spPr>
              <a:xfrm>
                <a:off x="6131628" y="3941817"/>
                <a:ext cx="366444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9" name="Ink 38">
                <a:extLst>
                  <a:ext uri="{FF2B5EF4-FFF2-40B4-BE49-F238E27FC236}">
                    <a16:creationId xmlns:a16="http://schemas.microsoft.com/office/drawing/2014/main" id="{D1FC0279-E5B9-694A-BAC9-7063B65CDFF8}"/>
                  </a:ext>
                </a:extLst>
              </p14:cNvPr>
              <p14:cNvContentPartPr/>
              <p14:nvPr/>
            </p14:nvContentPartPr>
            <p14:xfrm>
              <a:off x="6155941" y="4854151"/>
              <a:ext cx="3616920" cy="21600"/>
            </p14:xfrm>
          </p:contentPart>
        </mc:Choice>
        <mc:Fallback xmlns="">
          <p:pic>
            <p:nvPicPr>
              <p:cNvPr id="39" name="Ink 38">
                <a:extLst>
                  <a:ext uri="{FF2B5EF4-FFF2-40B4-BE49-F238E27FC236}">
                    <a16:creationId xmlns:a16="http://schemas.microsoft.com/office/drawing/2014/main" id="{D1FC0279-E5B9-694A-BAC9-7063B65CDFF8}"/>
                  </a:ext>
                </a:extLst>
              </p:cNvPr>
              <p:cNvPicPr/>
              <p:nvPr/>
            </p:nvPicPr>
            <p:blipFill>
              <a:blip r:embed="rId12"/>
              <a:stretch>
                <a:fillRect/>
              </a:stretch>
            </p:blipFill>
            <p:spPr>
              <a:xfrm>
                <a:off x="6143341" y="4841551"/>
                <a:ext cx="3642120" cy="46800"/>
              </a:xfrm>
              <a:prstGeom prst="rect">
                <a:avLst/>
              </a:prstGeom>
            </p:spPr>
          </p:pic>
        </mc:Fallback>
      </mc:AlternateContent>
      <p:pic>
        <p:nvPicPr>
          <p:cNvPr id="22" name="Picture 21">
            <a:extLst>
              <a:ext uri="{FF2B5EF4-FFF2-40B4-BE49-F238E27FC236}">
                <a16:creationId xmlns:a16="http://schemas.microsoft.com/office/drawing/2014/main" id="{764B34E0-4EE4-374F-AA77-C0E9AFFDEE51}"/>
              </a:ext>
            </a:extLst>
          </p:cNvPr>
          <p:cNvPicPr>
            <a:picLocks noChangeAspect="1"/>
          </p:cNvPicPr>
          <p:nvPr/>
        </p:nvPicPr>
        <p:blipFill>
          <a:blip r:embed="rId13"/>
          <a:stretch>
            <a:fillRect/>
          </a:stretch>
        </p:blipFill>
        <p:spPr>
          <a:xfrm>
            <a:off x="0" y="5854288"/>
            <a:ext cx="10261600" cy="1460500"/>
          </a:xfrm>
          <a:prstGeom prst="rect">
            <a:avLst/>
          </a:prstGeom>
        </p:spPr>
      </p:pic>
      <p:pic>
        <p:nvPicPr>
          <p:cNvPr id="24" name="Picture 23">
            <a:extLst>
              <a:ext uri="{FF2B5EF4-FFF2-40B4-BE49-F238E27FC236}">
                <a16:creationId xmlns:a16="http://schemas.microsoft.com/office/drawing/2014/main" id="{1004F853-0307-F04E-A560-262E8CA6657B}"/>
              </a:ext>
            </a:extLst>
          </p:cNvPr>
          <p:cNvPicPr>
            <a:picLocks noChangeAspect="1"/>
          </p:cNvPicPr>
          <p:nvPr/>
        </p:nvPicPr>
        <p:blipFill>
          <a:blip r:embed="rId14"/>
          <a:stretch>
            <a:fillRect/>
          </a:stretch>
        </p:blipFill>
        <p:spPr>
          <a:xfrm>
            <a:off x="2255521" y="6333135"/>
            <a:ext cx="1652088" cy="466472"/>
          </a:xfrm>
          <a:prstGeom prst="rect">
            <a:avLst/>
          </a:prstGeom>
        </p:spPr>
      </p:pic>
    </p:spTree>
    <p:extLst>
      <p:ext uri="{BB962C8B-B14F-4D97-AF65-F5344CB8AC3E}">
        <p14:creationId xmlns:p14="http://schemas.microsoft.com/office/powerpoint/2010/main" val="2346516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background pattern&#10;&#10;Description automatically generated">
            <a:extLst>
              <a:ext uri="{FF2B5EF4-FFF2-40B4-BE49-F238E27FC236}">
                <a16:creationId xmlns:a16="http://schemas.microsoft.com/office/drawing/2014/main" id="{4848CFAA-E7F5-224D-910D-EB0BB8CF8A95}"/>
              </a:ext>
            </a:extLst>
          </p:cNvPr>
          <p:cNvPicPr>
            <a:picLocks noChangeAspect="1"/>
          </p:cNvPicPr>
          <p:nvPr/>
        </p:nvPicPr>
        <p:blipFill>
          <a:blip r:embed="rId2"/>
          <a:stretch>
            <a:fillRect/>
          </a:stretch>
        </p:blipFill>
        <p:spPr>
          <a:xfrm>
            <a:off x="5556" y="1587"/>
            <a:ext cx="10680700" cy="7556500"/>
          </a:xfrm>
          <a:prstGeom prst="rect">
            <a:avLst/>
          </a:prstGeom>
        </p:spPr>
      </p:pic>
      <p:sp>
        <p:nvSpPr>
          <p:cNvPr id="8" name="TextBox 7">
            <a:extLst>
              <a:ext uri="{FF2B5EF4-FFF2-40B4-BE49-F238E27FC236}">
                <a16:creationId xmlns:a16="http://schemas.microsoft.com/office/drawing/2014/main" id="{DA1DD9E8-3967-5843-9028-3ADECD14CEC1}"/>
              </a:ext>
            </a:extLst>
          </p:cNvPr>
          <p:cNvSpPr txBox="1"/>
          <p:nvPr/>
        </p:nvSpPr>
        <p:spPr>
          <a:xfrm>
            <a:off x="462708" y="364400"/>
            <a:ext cx="5739787" cy="707886"/>
          </a:xfrm>
          <a:prstGeom prst="rect">
            <a:avLst/>
          </a:prstGeom>
          <a:noFill/>
        </p:spPr>
        <p:txBody>
          <a:bodyPr wrap="square" rtlCol="0">
            <a:spAutoFit/>
          </a:bodyPr>
          <a:lstStyle/>
          <a:p>
            <a:r>
              <a:rPr lang="en-US" sz="4000" b="1" dirty="0">
                <a:solidFill>
                  <a:srgbClr val="94C11D"/>
                </a:solidFill>
                <a:latin typeface="Century Gothic" panose="020B0502020202020204" pitchFamily="34" charset="0"/>
              </a:rPr>
              <a:t>Design Principle 2</a:t>
            </a:r>
          </a:p>
        </p:txBody>
      </p:sp>
      <p:pic>
        <p:nvPicPr>
          <p:cNvPr id="17" name="Picture 16">
            <a:extLst>
              <a:ext uri="{FF2B5EF4-FFF2-40B4-BE49-F238E27FC236}">
                <a16:creationId xmlns:a16="http://schemas.microsoft.com/office/drawing/2014/main" id="{05B26BB7-D903-F442-BF5D-4583793DDEB8}"/>
              </a:ext>
            </a:extLst>
          </p:cNvPr>
          <p:cNvPicPr>
            <a:picLocks noChangeAspect="1"/>
          </p:cNvPicPr>
          <p:nvPr/>
        </p:nvPicPr>
        <p:blipFill>
          <a:blip r:embed="rId3"/>
          <a:stretch>
            <a:fillRect/>
          </a:stretch>
        </p:blipFill>
        <p:spPr>
          <a:xfrm>
            <a:off x="526208" y="1623432"/>
            <a:ext cx="5105400" cy="4267200"/>
          </a:xfrm>
          <a:prstGeom prst="rect">
            <a:avLst/>
          </a:prstGeom>
          <a:effectLst>
            <a:outerShdw blurRad="139700" dist="63500" dir="2700000" algn="ctr" rotWithShape="0">
              <a:srgbClr val="000000">
                <a:alpha val="25000"/>
              </a:srgbClr>
            </a:outerShdw>
          </a:effectLst>
        </p:spPr>
      </p:pic>
      <p:sp>
        <p:nvSpPr>
          <p:cNvPr id="14" name="TextBox 13">
            <a:extLst>
              <a:ext uri="{FF2B5EF4-FFF2-40B4-BE49-F238E27FC236}">
                <a16:creationId xmlns:a16="http://schemas.microsoft.com/office/drawing/2014/main" id="{29629CF9-9738-FB46-B5A7-D2B5F782591F}"/>
              </a:ext>
            </a:extLst>
          </p:cNvPr>
          <p:cNvSpPr txBox="1"/>
          <p:nvPr/>
        </p:nvSpPr>
        <p:spPr>
          <a:xfrm>
            <a:off x="1415361" y="2553162"/>
            <a:ext cx="3349128" cy="2400657"/>
          </a:xfrm>
          <a:prstGeom prst="rect">
            <a:avLst/>
          </a:prstGeom>
          <a:noFill/>
        </p:spPr>
        <p:txBody>
          <a:bodyPr wrap="square" rtlCol="0">
            <a:spAutoFit/>
          </a:bodyPr>
          <a:lstStyle/>
          <a:p>
            <a:pPr algn="ctr"/>
            <a:r>
              <a:rPr lang="en-US" sz="3000" b="1" dirty="0">
                <a:solidFill>
                  <a:schemeClr val="tx1">
                    <a:lumMod val="75000"/>
                    <a:lumOff val="25000"/>
                  </a:schemeClr>
                </a:solidFill>
                <a:latin typeface="Century Gothic" panose="020B0502020202020204" pitchFamily="34" charset="0"/>
              </a:rPr>
              <a:t>Involve local people in gaining insight and finding solutions</a:t>
            </a:r>
          </a:p>
        </p:txBody>
      </p:sp>
      <p:pic>
        <p:nvPicPr>
          <p:cNvPr id="19" name="Picture 18">
            <a:extLst>
              <a:ext uri="{FF2B5EF4-FFF2-40B4-BE49-F238E27FC236}">
                <a16:creationId xmlns:a16="http://schemas.microsoft.com/office/drawing/2014/main" id="{073EDDAF-D218-C340-9537-4E6910FA8F7B}"/>
              </a:ext>
            </a:extLst>
          </p:cNvPr>
          <p:cNvPicPr>
            <a:picLocks noChangeAspect="1"/>
          </p:cNvPicPr>
          <p:nvPr/>
        </p:nvPicPr>
        <p:blipFill>
          <a:blip r:embed="rId4"/>
          <a:stretch>
            <a:fillRect/>
          </a:stretch>
        </p:blipFill>
        <p:spPr>
          <a:xfrm>
            <a:off x="6080702" y="1597148"/>
            <a:ext cx="3283026" cy="500534"/>
          </a:xfrm>
          <a:prstGeom prst="rect">
            <a:avLst/>
          </a:prstGeom>
        </p:spPr>
      </p:pic>
      <p:sp>
        <p:nvSpPr>
          <p:cNvPr id="18" name="TextBox 17">
            <a:extLst>
              <a:ext uri="{FF2B5EF4-FFF2-40B4-BE49-F238E27FC236}">
                <a16:creationId xmlns:a16="http://schemas.microsoft.com/office/drawing/2014/main" id="{824E32D8-B379-6246-97FE-FF1E346EF539}"/>
              </a:ext>
            </a:extLst>
          </p:cNvPr>
          <p:cNvSpPr txBox="1"/>
          <p:nvPr/>
        </p:nvSpPr>
        <p:spPr>
          <a:xfrm>
            <a:off x="6247356" y="1631470"/>
            <a:ext cx="3283026" cy="430887"/>
          </a:xfrm>
          <a:prstGeom prst="rect">
            <a:avLst/>
          </a:prstGeom>
          <a:noFill/>
        </p:spPr>
        <p:txBody>
          <a:bodyPr wrap="square" rtlCol="0">
            <a:spAutoFit/>
          </a:bodyPr>
          <a:lstStyle/>
          <a:p>
            <a:r>
              <a:rPr lang="en-US" sz="2200" b="1" dirty="0">
                <a:solidFill>
                  <a:schemeClr val="bg1"/>
                </a:solidFill>
                <a:latin typeface="Century Gothic" panose="020B0502020202020204" pitchFamily="34" charset="0"/>
              </a:rPr>
              <a:t>Things to consider</a:t>
            </a:r>
          </a:p>
        </p:txBody>
      </p:sp>
      <p:sp>
        <p:nvSpPr>
          <p:cNvPr id="20" name="TextBox 19">
            <a:extLst>
              <a:ext uri="{FF2B5EF4-FFF2-40B4-BE49-F238E27FC236}">
                <a16:creationId xmlns:a16="http://schemas.microsoft.com/office/drawing/2014/main" id="{62D68706-FCA1-F646-B525-600D2C88EB09}"/>
              </a:ext>
            </a:extLst>
          </p:cNvPr>
          <p:cNvSpPr txBox="1"/>
          <p:nvPr/>
        </p:nvSpPr>
        <p:spPr>
          <a:xfrm>
            <a:off x="6038034" y="2218947"/>
            <a:ext cx="3921214" cy="4047262"/>
          </a:xfrm>
          <a:prstGeom prst="rect">
            <a:avLst/>
          </a:prstGeom>
          <a:noFill/>
        </p:spPr>
        <p:txBody>
          <a:bodyPr wrap="square" rtlCol="0">
            <a:spAutoFit/>
          </a:bodyPr>
          <a:lstStyle/>
          <a:p>
            <a:r>
              <a:rPr lang="en-US" sz="1300" dirty="0">
                <a:latin typeface="Century Gothic" panose="020B0502020202020204" pitchFamily="34" charset="0"/>
              </a:rPr>
              <a:t>Have you provided opportunities for local people to get involved and share their experiences and ideas?</a:t>
            </a: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Have local people helped you to identify the things that need to happen?</a:t>
            </a: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How much of the design and delivery will involve or perhaps be led by the local people who live in the place where a solution is needed?</a:t>
            </a: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How will local people help you learn whether any changes made have been effective?</a:t>
            </a: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Does your idea / project have people</a:t>
            </a:r>
            <a:br>
              <a:rPr lang="en-US" sz="1300" dirty="0">
                <a:latin typeface="Century Gothic" panose="020B0502020202020204" pitchFamily="34" charset="0"/>
              </a:rPr>
            </a:br>
            <a:r>
              <a:rPr lang="en-US" sz="1300" dirty="0">
                <a:latin typeface="Century Gothic" panose="020B0502020202020204" pitchFamily="34" charset="0"/>
              </a:rPr>
              <a:t>at its heart?</a:t>
            </a:r>
          </a:p>
        </p:txBody>
      </p:sp>
      <p:pic>
        <p:nvPicPr>
          <p:cNvPr id="22" name="Picture 21">
            <a:extLst>
              <a:ext uri="{FF2B5EF4-FFF2-40B4-BE49-F238E27FC236}">
                <a16:creationId xmlns:a16="http://schemas.microsoft.com/office/drawing/2014/main" id="{8DF4E192-07B9-2E4D-80D4-AB50D8CF2BDA}"/>
              </a:ext>
            </a:extLst>
          </p:cNvPr>
          <p:cNvPicPr>
            <a:picLocks noChangeAspect="1"/>
          </p:cNvPicPr>
          <p:nvPr/>
        </p:nvPicPr>
        <p:blipFill>
          <a:blip r:embed="rId5"/>
          <a:stretch>
            <a:fillRect/>
          </a:stretch>
        </p:blipFill>
        <p:spPr>
          <a:xfrm>
            <a:off x="-9669" y="5995358"/>
            <a:ext cx="10261600" cy="1320800"/>
          </a:xfrm>
          <a:prstGeom prst="rect">
            <a:avLst/>
          </a:prstGeom>
        </p:spPr>
      </p:pic>
      <mc:AlternateContent xmlns:mc="http://schemas.openxmlformats.org/markup-compatibility/2006" xmlns:p14="http://schemas.microsoft.com/office/powerpoint/2010/main">
        <mc:Choice Requires="p14">
          <p:contentPart p14:bwMode="auto" r:id="rId6">
            <p14:nvContentPartPr>
              <p14:cNvPr id="26" name="Ink 25">
                <a:extLst>
                  <a:ext uri="{FF2B5EF4-FFF2-40B4-BE49-F238E27FC236}">
                    <a16:creationId xmlns:a16="http://schemas.microsoft.com/office/drawing/2014/main" id="{EE2DEEA9-CF55-EE4B-895C-AD5DF989D618}"/>
                  </a:ext>
                </a:extLst>
              </p14:cNvPr>
              <p14:cNvContentPartPr/>
              <p14:nvPr/>
            </p14:nvContentPartPr>
            <p14:xfrm>
              <a:off x="6162781" y="3002383"/>
              <a:ext cx="3597840" cy="28800"/>
            </p14:xfrm>
          </p:contentPart>
        </mc:Choice>
        <mc:Fallback xmlns="">
          <p:pic>
            <p:nvPicPr>
              <p:cNvPr id="26" name="Ink 25">
                <a:extLst>
                  <a:ext uri="{FF2B5EF4-FFF2-40B4-BE49-F238E27FC236}">
                    <a16:creationId xmlns:a16="http://schemas.microsoft.com/office/drawing/2014/main" id="{EE2DEEA9-CF55-EE4B-895C-AD5DF989D618}"/>
                  </a:ext>
                </a:extLst>
              </p:cNvPr>
              <p:cNvPicPr/>
              <p:nvPr/>
            </p:nvPicPr>
            <p:blipFill>
              <a:blip r:embed="rId8"/>
              <a:stretch>
                <a:fillRect/>
              </a:stretch>
            </p:blipFill>
            <p:spPr>
              <a:xfrm>
                <a:off x="6150181" y="2990143"/>
                <a:ext cx="362268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7" name="Ink 26">
                <a:extLst>
                  <a:ext uri="{FF2B5EF4-FFF2-40B4-BE49-F238E27FC236}">
                    <a16:creationId xmlns:a16="http://schemas.microsoft.com/office/drawing/2014/main" id="{1BAC8B09-591C-D843-B205-63252AF290D5}"/>
                  </a:ext>
                </a:extLst>
              </p14:cNvPr>
              <p14:cNvContentPartPr/>
              <p14:nvPr/>
            </p14:nvContentPartPr>
            <p14:xfrm>
              <a:off x="6144228" y="3677976"/>
              <a:ext cx="3639600" cy="31680"/>
            </p14:xfrm>
          </p:contentPart>
        </mc:Choice>
        <mc:Fallback xmlns="">
          <p:pic>
            <p:nvPicPr>
              <p:cNvPr id="27" name="Ink 26">
                <a:extLst>
                  <a:ext uri="{FF2B5EF4-FFF2-40B4-BE49-F238E27FC236}">
                    <a16:creationId xmlns:a16="http://schemas.microsoft.com/office/drawing/2014/main" id="{1BAC8B09-591C-D843-B205-63252AF290D5}"/>
                  </a:ext>
                </a:extLst>
              </p:cNvPr>
              <p:cNvPicPr/>
              <p:nvPr/>
            </p:nvPicPr>
            <p:blipFill>
              <a:blip r:embed="rId10"/>
              <a:stretch>
                <a:fillRect/>
              </a:stretch>
            </p:blipFill>
            <p:spPr>
              <a:xfrm>
                <a:off x="6131628" y="3665376"/>
                <a:ext cx="366444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2" name="Ink 11">
                <a:extLst>
                  <a:ext uri="{FF2B5EF4-FFF2-40B4-BE49-F238E27FC236}">
                    <a16:creationId xmlns:a16="http://schemas.microsoft.com/office/drawing/2014/main" id="{5332CD6B-FE0A-4744-9DAF-070F80C616FC}"/>
                  </a:ext>
                </a:extLst>
              </p14:cNvPr>
              <p14:cNvContentPartPr/>
              <p14:nvPr/>
            </p14:nvContentPartPr>
            <p14:xfrm>
              <a:off x="6164581" y="4773374"/>
              <a:ext cx="3603600" cy="49680"/>
            </p14:xfrm>
          </p:contentPart>
        </mc:Choice>
        <mc:Fallback xmlns="">
          <p:pic>
            <p:nvPicPr>
              <p:cNvPr id="12" name="Ink 11">
                <a:extLst>
                  <a:ext uri="{FF2B5EF4-FFF2-40B4-BE49-F238E27FC236}">
                    <a16:creationId xmlns:a16="http://schemas.microsoft.com/office/drawing/2014/main" id="{5332CD6B-FE0A-4744-9DAF-070F80C616FC}"/>
                  </a:ext>
                </a:extLst>
              </p:cNvPr>
              <p:cNvPicPr/>
              <p:nvPr/>
            </p:nvPicPr>
            <p:blipFill>
              <a:blip r:embed="rId12"/>
              <a:stretch>
                <a:fillRect/>
              </a:stretch>
            </p:blipFill>
            <p:spPr>
              <a:xfrm>
                <a:off x="6151981" y="4760774"/>
                <a:ext cx="362880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9" name="Ink 28">
                <a:extLst>
                  <a:ext uri="{FF2B5EF4-FFF2-40B4-BE49-F238E27FC236}">
                    <a16:creationId xmlns:a16="http://schemas.microsoft.com/office/drawing/2014/main" id="{5F10E54C-7AF4-D446-8510-16D879330DA8}"/>
                  </a:ext>
                </a:extLst>
              </p14:cNvPr>
              <p14:cNvContentPartPr/>
              <p14:nvPr/>
            </p14:nvContentPartPr>
            <p14:xfrm>
              <a:off x="6155941" y="5502734"/>
              <a:ext cx="3616920" cy="21600"/>
            </p14:xfrm>
          </p:contentPart>
        </mc:Choice>
        <mc:Fallback xmlns="">
          <p:pic>
            <p:nvPicPr>
              <p:cNvPr id="29" name="Ink 28">
                <a:extLst>
                  <a:ext uri="{FF2B5EF4-FFF2-40B4-BE49-F238E27FC236}">
                    <a16:creationId xmlns:a16="http://schemas.microsoft.com/office/drawing/2014/main" id="{5F10E54C-7AF4-D446-8510-16D879330DA8}"/>
                  </a:ext>
                </a:extLst>
              </p:cNvPr>
              <p:cNvPicPr/>
              <p:nvPr/>
            </p:nvPicPr>
            <p:blipFill>
              <a:blip r:embed="rId14"/>
              <a:stretch>
                <a:fillRect/>
              </a:stretch>
            </p:blipFill>
            <p:spPr>
              <a:xfrm>
                <a:off x="6143341" y="5490134"/>
                <a:ext cx="3642120" cy="46800"/>
              </a:xfrm>
              <a:prstGeom prst="rect">
                <a:avLst/>
              </a:prstGeom>
            </p:spPr>
          </p:pic>
        </mc:Fallback>
      </mc:AlternateContent>
      <p:pic>
        <p:nvPicPr>
          <p:cNvPr id="21" name="Picture 20">
            <a:extLst>
              <a:ext uri="{FF2B5EF4-FFF2-40B4-BE49-F238E27FC236}">
                <a16:creationId xmlns:a16="http://schemas.microsoft.com/office/drawing/2014/main" id="{5B6884C6-44BB-7146-A8B6-A3B3FAA91719}"/>
              </a:ext>
            </a:extLst>
          </p:cNvPr>
          <p:cNvPicPr>
            <a:picLocks noChangeAspect="1"/>
          </p:cNvPicPr>
          <p:nvPr/>
        </p:nvPicPr>
        <p:blipFill>
          <a:blip r:embed="rId15"/>
          <a:stretch>
            <a:fillRect/>
          </a:stretch>
        </p:blipFill>
        <p:spPr>
          <a:xfrm>
            <a:off x="2255521" y="6330731"/>
            <a:ext cx="1663717" cy="469755"/>
          </a:xfrm>
          <a:prstGeom prst="rect">
            <a:avLst/>
          </a:prstGeom>
        </p:spPr>
      </p:pic>
    </p:spTree>
    <p:extLst>
      <p:ext uri="{BB962C8B-B14F-4D97-AF65-F5344CB8AC3E}">
        <p14:creationId xmlns:p14="http://schemas.microsoft.com/office/powerpoint/2010/main" val="734275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ackground pattern&#10;&#10;Description automatically generated">
            <a:extLst>
              <a:ext uri="{FF2B5EF4-FFF2-40B4-BE49-F238E27FC236}">
                <a16:creationId xmlns:a16="http://schemas.microsoft.com/office/drawing/2014/main" id="{9A23A52F-9BC2-9C47-A6BC-0F3CE51EE823}"/>
              </a:ext>
            </a:extLst>
          </p:cNvPr>
          <p:cNvPicPr>
            <a:picLocks noChangeAspect="1"/>
          </p:cNvPicPr>
          <p:nvPr/>
        </p:nvPicPr>
        <p:blipFill>
          <a:blip r:embed="rId2"/>
          <a:stretch>
            <a:fillRect/>
          </a:stretch>
        </p:blipFill>
        <p:spPr>
          <a:xfrm>
            <a:off x="5556" y="1587"/>
            <a:ext cx="10680700" cy="7556500"/>
          </a:xfrm>
          <a:prstGeom prst="rect">
            <a:avLst/>
          </a:prstGeom>
        </p:spPr>
      </p:pic>
      <p:sp>
        <p:nvSpPr>
          <p:cNvPr id="8" name="TextBox 7">
            <a:extLst>
              <a:ext uri="{FF2B5EF4-FFF2-40B4-BE49-F238E27FC236}">
                <a16:creationId xmlns:a16="http://schemas.microsoft.com/office/drawing/2014/main" id="{DA1DD9E8-3967-5843-9028-3ADECD14CEC1}"/>
              </a:ext>
            </a:extLst>
          </p:cNvPr>
          <p:cNvSpPr txBox="1"/>
          <p:nvPr/>
        </p:nvSpPr>
        <p:spPr>
          <a:xfrm>
            <a:off x="462708" y="364400"/>
            <a:ext cx="5739787" cy="707886"/>
          </a:xfrm>
          <a:prstGeom prst="rect">
            <a:avLst/>
          </a:prstGeom>
          <a:noFill/>
        </p:spPr>
        <p:txBody>
          <a:bodyPr wrap="square" rtlCol="0">
            <a:spAutoFit/>
          </a:bodyPr>
          <a:lstStyle/>
          <a:p>
            <a:r>
              <a:rPr lang="en-US" sz="4000" b="1" dirty="0">
                <a:solidFill>
                  <a:srgbClr val="ED8100"/>
                </a:solidFill>
                <a:latin typeface="Century Gothic" panose="020B0502020202020204" pitchFamily="34" charset="0"/>
              </a:rPr>
              <a:t>Design Principle 3</a:t>
            </a:r>
          </a:p>
        </p:txBody>
      </p:sp>
      <p:pic>
        <p:nvPicPr>
          <p:cNvPr id="16" name="Picture 15">
            <a:extLst>
              <a:ext uri="{FF2B5EF4-FFF2-40B4-BE49-F238E27FC236}">
                <a16:creationId xmlns:a16="http://schemas.microsoft.com/office/drawing/2014/main" id="{DA7AAC13-50DA-ED44-858C-278745721168}"/>
              </a:ext>
            </a:extLst>
          </p:cNvPr>
          <p:cNvPicPr>
            <a:picLocks noChangeAspect="1"/>
          </p:cNvPicPr>
          <p:nvPr/>
        </p:nvPicPr>
        <p:blipFill>
          <a:blip r:embed="rId3"/>
          <a:stretch>
            <a:fillRect/>
          </a:stretch>
        </p:blipFill>
        <p:spPr>
          <a:xfrm>
            <a:off x="533301" y="1623432"/>
            <a:ext cx="5105400" cy="4267200"/>
          </a:xfrm>
          <a:prstGeom prst="rect">
            <a:avLst/>
          </a:prstGeom>
          <a:effectLst>
            <a:outerShdw blurRad="139700" dist="63500" dir="2700000" algn="ctr" rotWithShape="0">
              <a:srgbClr val="000000">
                <a:alpha val="25000"/>
              </a:srgbClr>
            </a:outerShdw>
          </a:effectLst>
        </p:spPr>
      </p:pic>
      <p:sp>
        <p:nvSpPr>
          <p:cNvPr id="14" name="TextBox 13">
            <a:extLst>
              <a:ext uri="{FF2B5EF4-FFF2-40B4-BE49-F238E27FC236}">
                <a16:creationId xmlns:a16="http://schemas.microsoft.com/office/drawing/2014/main" id="{29629CF9-9738-FB46-B5A7-D2B5F782591F}"/>
              </a:ext>
            </a:extLst>
          </p:cNvPr>
          <p:cNvSpPr txBox="1"/>
          <p:nvPr/>
        </p:nvSpPr>
        <p:spPr>
          <a:xfrm>
            <a:off x="1392951" y="2882593"/>
            <a:ext cx="3349128" cy="1477328"/>
          </a:xfrm>
          <a:prstGeom prst="rect">
            <a:avLst/>
          </a:prstGeom>
          <a:noFill/>
        </p:spPr>
        <p:txBody>
          <a:bodyPr wrap="square" rtlCol="0">
            <a:spAutoFit/>
          </a:bodyPr>
          <a:lstStyle/>
          <a:p>
            <a:pPr algn="ctr"/>
            <a:r>
              <a:rPr lang="en-US" sz="3000" b="1" dirty="0">
                <a:solidFill>
                  <a:schemeClr val="tx1">
                    <a:lumMod val="75000"/>
                    <a:lumOff val="25000"/>
                  </a:schemeClr>
                </a:solidFill>
                <a:latin typeface="Century Gothic" panose="020B0502020202020204" pitchFamily="34" charset="0"/>
              </a:rPr>
              <a:t>Consider the diversity of the local community</a:t>
            </a:r>
          </a:p>
        </p:txBody>
      </p:sp>
      <p:pic>
        <p:nvPicPr>
          <p:cNvPr id="19" name="Picture 18">
            <a:extLst>
              <a:ext uri="{FF2B5EF4-FFF2-40B4-BE49-F238E27FC236}">
                <a16:creationId xmlns:a16="http://schemas.microsoft.com/office/drawing/2014/main" id="{073EDDAF-D218-C340-9537-4E6910FA8F7B}"/>
              </a:ext>
            </a:extLst>
          </p:cNvPr>
          <p:cNvPicPr>
            <a:picLocks noChangeAspect="1"/>
          </p:cNvPicPr>
          <p:nvPr/>
        </p:nvPicPr>
        <p:blipFill>
          <a:blip r:embed="rId4"/>
          <a:stretch>
            <a:fillRect/>
          </a:stretch>
        </p:blipFill>
        <p:spPr>
          <a:xfrm>
            <a:off x="6080702" y="1597148"/>
            <a:ext cx="3283026" cy="500534"/>
          </a:xfrm>
          <a:prstGeom prst="rect">
            <a:avLst/>
          </a:prstGeom>
        </p:spPr>
      </p:pic>
      <p:sp>
        <p:nvSpPr>
          <p:cNvPr id="18" name="TextBox 17">
            <a:extLst>
              <a:ext uri="{FF2B5EF4-FFF2-40B4-BE49-F238E27FC236}">
                <a16:creationId xmlns:a16="http://schemas.microsoft.com/office/drawing/2014/main" id="{824E32D8-B379-6246-97FE-FF1E346EF539}"/>
              </a:ext>
            </a:extLst>
          </p:cNvPr>
          <p:cNvSpPr txBox="1"/>
          <p:nvPr/>
        </p:nvSpPr>
        <p:spPr>
          <a:xfrm>
            <a:off x="6247356" y="1631470"/>
            <a:ext cx="3283026" cy="430887"/>
          </a:xfrm>
          <a:prstGeom prst="rect">
            <a:avLst/>
          </a:prstGeom>
          <a:noFill/>
        </p:spPr>
        <p:txBody>
          <a:bodyPr wrap="square" rtlCol="0">
            <a:spAutoFit/>
          </a:bodyPr>
          <a:lstStyle/>
          <a:p>
            <a:r>
              <a:rPr lang="en-US" sz="2200" b="1" dirty="0">
                <a:solidFill>
                  <a:schemeClr val="bg1"/>
                </a:solidFill>
                <a:latin typeface="Century Gothic" panose="020B0502020202020204" pitchFamily="34" charset="0"/>
              </a:rPr>
              <a:t>Things to consider</a:t>
            </a:r>
          </a:p>
        </p:txBody>
      </p:sp>
      <p:sp>
        <p:nvSpPr>
          <p:cNvPr id="20" name="TextBox 19">
            <a:extLst>
              <a:ext uri="{FF2B5EF4-FFF2-40B4-BE49-F238E27FC236}">
                <a16:creationId xmlns:a16="http://schemas.microsoft.com/office/drawing/2014/main" id="{62D68706-FCA1-F646-B525-600D2C88EB09}"/>
              </a:ext>
            </a:extLst>
          </p:cNvPr>
          <p:cNvSpPr txBox="1"/>
          <p:nvPr/>
        </p:nvSpPr>
        <p:spPr>
          <a:xfrm>
            <a:off x="6038034" y="2218947"/>
            <a:ext cx="3921214" cy="3724096"/>
          </a:xfrm>
          <a:prstGeom prst="rect">
            <a:avLst/>
          </a:prstGeom>
          <a:noFill/>
        </p:spPr>
        <p:txBody>
          <a:bodyPr wrap="square" rtlCol="0">
            <a:spAutoFit/>
          </a:bodyPr>
          <a:lstStyle/>
          <a:p>
            <a:r>
              <a:rPr lang="en-US" sz="1300" dirty="0">
                <a:latin typeface="Century Gothic" panose="020B0502020202020204" pitchFamily="34" charset="0"/>
              </a:rPr>
              <a:t>Do you have a good understanding of the make-up of your local communities?</a:t>
            </a: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Have you used demographic data to help identify potential areas of focus?</a:t>
            </a: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Are there particular groups of people within your community for which physical activity may be a challenge?</a:t>
            </a: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Do you intend to target a specific group of people based on demographics?</a:t>
            </a: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Is the make-up of your team / group / leads representative of the communities you want to work with?</a:t>
            </a:r>
          </a:p>
        </p:txBody>
      </p:sp>
      <mc:AlternateContent xmlns:mc="http://schemas.openxmlformats.org/markup-compatibility/2006" xmlns:p14="http://schemas.microsoft.com/office/powerpoint/2010/main">
        <mc:Choice Requires="p14">
          <p:contentPart p14:bwMode="auto" r:id="rId5">
            <p14:nvContentPartPr>
              <p14:cNvPr id="26" name="Ink 25">
                <a:extLst>
                  <a:ext uri="{FF2B5EF4-FFF2-40B4-BE49-F238E27FC236}">
                    <a16:creationId xmlns:a16="http://schemas.microsoft.com/office/drawing/2014/main" id="{EE2DEEA9-CF55-EE4B-895C-AD5DF989D618}"/>
                  </a:ext>
                </a:extLst>
              </p14:cNvPr>
              <p14:cNvContentPartPr/>
              <p14:nvPr/>
            </p14:nvContentPartPr>
            <p14:xfrm>
              <a:off x="6162781" y="2800366"/>
              <a:ext cx="3597840" cy="28800"/>
            </p14:xfrm>
          </p:contentPart>
        </mc:Choice>
        <mc:Fallback xmlns="">
          <p:pic>
            <p:nvPicPr>
              <p:cNvPr id="26" name="Ink 25">
                <a:extLst>
                  <a:ext uri="{FF2B5EF4-FFF2-40B4-BE49-F238E27FC236}">
                    <a16:creationId xmlns:a16="http://schemas.microsoft.com/office/drawing/2014/main" id="{EE2DEEA9-CF55-EE4B-895C-AD5DF989D618}"/>
                  </a:ext>
                </a:extLst>
              </p:cNvPr>
              <p:cNvPicPr/>
              <p:nvPr/>
            </p:nvPicPr>
            <p:blipFill>
              <a:blip r:embed="rId6"/>
              <a:stretch>
                <a:fillRect/>
              </a:stretch>
            </p:blipFill>
            <p:spPr>
              <a:xfrm>
                <a:off x="6150180" y="2787607"/>
                <a:ext cx="3623043" cy="54319"/>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7" name="Ink 26">
                <a:extLst>
                  <a:ext uri="{FF2B5EF4-FFF2-40B4-BE49-F238E27FC236}">
                    <a16:creationId xmlns:a16="http://schemas.microsoft.com/office/drawing/2014/main" id="{1BAC8B09-591C-D843-B205-63252AF290D5}"/>
                  </a:ext>
                </a:extLst>
              </p14:cNvPr>
              <p14:cNvContentPartPr/>
              <p14:nvPr/>
            </p14:nvContentPartPr>
            <p14:xfrm>
              <a:off x="6144228" y="3486590"/>
              <a:ext cx="3639600" cy="31680"/>
            </p14:xfrm>
          </p:contentPart>
        </mc:Choice>
        <mc:Fallback xmlns="">
          <p:pic>
            <p:nvPicPr>
              <p:cNvPr id="27" name="Ink 26">
                <a:extLst>
                  <a:ext uri="{FF2B5EF4-FFF2-40B4-BE49-F238E27FC236}">
                    <a16:creationId xmlns:a16="http://schemas.microsoft.com/office/drawing/2014/main" id="{1BAC8B09-591C-D843-B205-63252AF290D5}"/>
                  </a:ext>
                </a:extLst>
              </p:cNvPr>
              <p:cNvPicPr/>
              <p:nvPr/>
            </p:nvPicPr>
            <p:blipFill>
              <a:blip r:embed="rId8"/>
              <a:stretch>
                <a:fillRect/>
              </a:stretch>
            </p:blipFill>
            <p:spPr>
              <a:xfrm>
                <a:off x="6131628" y="3473990"/>
                <a:ext cx="366480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5332CD6B-FE0A-4744-9DAF-070F80C616FC}"/>
                  </a:ext>
                </a:extLst>
              </p14:cNvPr>
              <p14:cNvContentPartPr/>
              <p14:nvPr/>
            </p14:nvContentPartPr>
            <p14:xfrm>
              <a:off x="6164581" y="4379967"/>
              <a:ext cx="3603600" cy="49680"/>
            </p14:xfrm>
          </p:contentPart>
        </mc:Choice>
        <mc:Fallback xmlns="">
          <p:pic>
            <p:nvPicPr>
              <p:cNvPr id="12" name="Ink 11">
                <a:extLst>
                  <a:ext uri="{FF2B5EF4-FFF2-40B4-BE49-F238E27FC236}">
                    <a16:creationId xmlns:a16="http://schemas.microsoft.com/office/drawing/2014/main" id="{5332CD6B-FE0A-4744-9DAF-070F80C616FC}"/>
                  </a:ext>
                </a:extLst>
              </p:cNvPr>
              <p:cNvPicPr/>
              <p:nvPr/>
            </p:nvPicPr>
            <p:blipFill>
              <a:blip r:embed="rId10"/>
              <a:stretch>
                <a:fillRect/>
              </a:stretch>
            </p:blipFill>
            <p:spPr>
              <a:xfrm>
                <a:off x="6151981" y="4367367"/>
                <a:ext cx="362880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9" name="Ink 28">
                <a:extLst>
                  <a:ext uri="{FF2B5EF4-FFF2-40B4-BE49-F238E27FC236}">
                    <a16:creationId xmlns:a16="http://schemas.microsoft.com/office/drawing/2014/main" id="{5F10E54C-7AF4-D446-8510-16D879330DA8}"/>
                  </a:ext>
                </a:extLst>
              </p14:cNvPr>
              <p14:cNvContentPartPr/>
              <p14:nvPr/>
            </p14:nvContentPartPr>
            <p14:xfrm>
              <a:off x="6155941" y="5109327"/>
              <a:ext cx="3616920" cy="21600"/>
            </p14:xfrm>
          </p:contentPart>
        </mc:Choice>
        <mc:Fallback xmlns="">
          <p:pic>
            <p:nvPicPr>
              <p:cNvPr id="29" name="Ink 28">
                <a:extLst>
                  <a:ext uri="{FF2B5EF4-FFF2-40B4-BE49-F238E27FC236}">
                    <a16:creationId xmlns:a16="http://schemas.microsoft.com/office/drawing/2014/main" id="{5F10E54C-7AF4-D446-8510-16D879330DA8}"/>
                  </a:ext>
                </a:extLst>
              </p:cNvPr>
              <p:cNvPicPr/>
              <p:nvPr/>
            </p:nvPicPr>
            <p:blipFill>
              <a:blip r:embed="rId12"/>
              <a:stretch>
                <a:fillRect/>
              </a:stretch>
            </p:blipFill>
            <p:spPr>
              <a:xfrm>
                <a:off x="6143341" y="5096727"/>
                <a:ext cx="3642120" cy="46800"/>
              </a:xfrm>
              <a:prstGeom prst="rect">
                <a:avLst/>
              </a:prstGeom>
            </p:spPr>
          </p:pic>
        </mc:Fallback>
      </mc:AlternateContent>
      <p:pic>
        <p:nvPicPr>
          <p:cNvPr id="24" name="Picture 23">
            <a:extLst>
              <a:ext uri="{FF2B5EF4-FFF2-40B4-BE49-F238E27FC236}">
                <a16:creationId xmlns:a16="http://schemas.microsoft.com/office/drawing/2014/main" id="{C03965BF-45F5-0E40-A2A1-40C4D80D5F74}"/>
              </a:ext>
            </a:extLst>
          </p:cNvPr>
          <p:cNvPicPr>
            <a:picLocks noChangeAspect="1"/>
          </p:cNvPicPr>
          <p:nvPr/>
        </p:nvPicPr>
        <p:blipFill>
          <a:blip r:embed="rId13"/>
          <a:stretch>
            <a:fillRect/>
          </a:stretch>
        </p:blipFill>
        <p:spPr>
          <a:xfrm>
            <a:off x="-9669" y="5817558"/>
            <a:ext cx="10261600" cy="1498600"/>
          </a:xfrm>
          <a:prstGeom prst="rect">
            <a:avLst/>
          </a:prstGeom>
        </p:spPr>
      </p:pic>
      <p:pic>
        <p:nvPicPr>
          <p:cNvPr id="17" name="Picture 16">
            <a:extLst>
              <a:ext uri="{FF2B5EF4-FFF2-40B4-BE49-F238E27FC236}">
                <a16:creationId xmlns:a16="http://schemas.microsoft.com/office/drawing/2014/main" id="{1EC9AB5A-E656-3F48-8814-F366AE820A1F}"/>
              </a:ext>
            </a:extLst>
          </p:cNvPr>
          <p:cNvPicPr>
            <a:picLocks noChangeAspect="1"/>
          </p:cNvPicPr>
          <p:nvPr/>
        </p:nvPicPr>
        <p:blipFill>
          <a:blip r:embed="rId14"/>
          <a:stretch>
            <a:fillRect/>
          </a:stretch>
        </p:blipFill>
        <p:spPr>
          <a:xfrm>
            <a:off x="2253101" y="6330731"/>
            <a:ext cx="1663716" cy="469755"/>
          </a:xfrm>
          <a:prstGeom prst="rect">
            <a:avLst/>
          </a:prstGeom>
        </p:spPr>
      </p:pic>
    </p:spTree>
    <p:extLst>
      <p:ext uri="{BB962C8B-B14F-4D97-AF65-F5344CB8AC3E}">
        <p14:creationId xmlns:p14="http://schemas.microsoft.com/office/powerpoint/2010/main" val="3134982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ackground pattern&#10;&#10;Description automatically generated">
            <a:extLst>
              <a:ext uri="{FF2B5EF4-FFF2-40B4-BE49-F238E27FC236}">
                <a16:creationId xmlns:a16="http://schemas.microsoft.com/office/drawing/2014/main" id="{C85F79FE-8AA7-1541-9198-8EC0C9865186}"/>
              </a:ext>
            </a:extLst>
          </p:cNvPr>
          <p:cNvPicPr>
            <a:picLocks noChangeAspect="1"/>
          </p:cNvPicPr>
          <p:nvPr/>
        </p:nvPicPr>
        <p:blipFill>
          <a:blip r:embed="rId2"/>
          <a:stretch>
            <a:fillRect/>
          </a:stretch>
        </p:blipFill>
        <p:spPr>
          <a:xfrm>
            <a:off x="5556" y="1587"/>
            <a:ext cx="10680700" cy="7556500"/>
          </a:xfrm>
          <a:prstGeom prst="rect">
            <a:avLst/>
          </a:prstGeom>
        </p:spPr>
      </p:pic>
      <p:sp>
        <p:nvSpPr>
          <p:cNvPr id="8" name="TextBox 7">
            <a:extLst>
              <a:ext uri="{FF2B5EF4-FFF2-40B4-BE49-F238E27FC236}">
                <a16:creationId xmlns:a16="http://schemas.microsoft.com/office/drawing/2014/main" id="{DA1DD9E8-3967-5843-9028-3ADECD14CEC1}"/>
              </a:ext>
            </a:extLst>
          </p:cNvPr>
          <p:cNvSpPr txBox="1"/>
          <p:nvPr/>
        </p:nvSpPr>
        <p:spPr>
          <a:xfrm>
            <a:off x="462708" y="364400"/>
            <a:ext cx="5739787" cy="707886"/>
          </a:xfrm>
          <a:prstGeom prst="rect">
            <a:avLst/>
          </a:prstGeom>
          <a:noFill/>
        </p:spPr>
        <p:txBody>
          <a:bodyPr wrap="square" rtlCol="0">
            <a:spAutoFit/>
          </a:bodyPr>
          <a:lstStyle/>
          <a:p>
            <a:r>
              <a:rPr lang="en-US" sz="4000" b="1" dirty="0">
                <a:solidFill>
                  <a:srgbClr val="39ADE3"/>
                </a:solidFill>
                <a:latin typeface="Century Gothic" panose="020B0502020202020204" pitchFamily="34" charset="0"/>
              </a:rPr>
              <a:t>Design Principle 4</a:t>
            </a:r>
          </a:p>
        </p:txBody>
      </p:sp>
      <p:pic>
        <p:nvPicPr>
          <p:cNvPr id="15" name="Picture 14">
            <a:extLst>
              <a:ext uri="{FF2B5EF4-FFF2-40B4-BE49-F238E27FC236}">
                <a16:creationId xmlns:a16="http://schemas.microsoft.com/office/drawing/2014/main" id="{27CA6110-5BB1-A84B-87B7-DBABA716B822}"/>
              </a:ext>
            </a:extLst>
          </p:cNvPr>
          <p:cNvPicPr>
            <a:picLocks noChangeAspect="1"/>
          </p:cNvPicPr>
          <p:nvPr/>
        </p:nvPicPr>
        <p:blipFill>
          <a:blip r:embed="rId3"/>
          <a:stretch>
            <a:fillRect/>
          </a:stretch>
        </p:blipFill>
        <p:spPr>
          <a:xfrm>
            <a:off x="4611111" y="1623432"/>
            <a:ext cx="5105400" cy="4267200"/>
          </a:xfrm>
          <a:prstGeom prst="rect">
            <a:avLst/>
          </a:prstGeom>
          <a:effectLst>
            <a:outerShdw blurRad="139700" dist="63500" dir="2700000" algn="ctr" rotWithShape="0">
              <a:srgbClr val="000000">
                <a:alpha val="25000"/>
              </a:srgbClr>
            </a:outerShdw>
          </a:effectLst>
        </p:spPr>
      </p:pic>
      <p:sp>
        <p:nvSpPr>
          <p:cNvPr id="14" name="TextBox 13">
            <a:extLst>
              <a:ext uri="{FF2B5EF4-FFF2-40B4-BE49-F238E27FC236}">
                <a16:creationId xmlns:a16="http://schemas.microsoft.com/office/drawing/2014/main" id="{29629CF9-9738-FB46-B5A7-D2B5F782591F}"/>
              </a:ext>
            </a:extLst>
          </p:cNvPr>
          <p:cNvSpPr txBox="1"/>
          <p:nvPr/>
        </p:nvSpPr>
        <p:spPr>
          <a:xfrm>
            <a:off x="5501424" y="2523996"/>
            <a:ext cx="3349128" cy="2400657"/>
          </a:xfrm>
          <a:prstGeom prst="rect">
            <a:avLst/>
          </a:prstGeom>
          <a:noFill/>
        </p:spPr>
        <p:txBody>
          <a:bodyPr wrap="square" rtlCol="0">
            <a:spAutoFit/>
          </a:bodyPr>
          <a:lstStyle/>
          <a:p>
            <a:pPr algn="ctr"/>
            <a:r>
              <a:rPr lang="en-US" sz="3000" b="1" dirty="0">
                <a:solidFill>
                  <a:schemeClr val="tx1">
                    <a:lumMod val="75000"/>
                    <a:lumOff val="25000"/>
                  </a:schemeClr>
                </a:solidFill>
                <a:latin typeface="Century Gothic" panose="020B0502020202020204" pitchFamily="34" charset="0"/>
              </a:rPr>
              <a:t>Understand</a:t>
            </a:r>
            <a:br>
              <a:rPr lang="en-US" sz="3000" b="1" dirty="0">
                <a:solidFill>
                  <a:schemeClr val="tx1">
                    <a:lumMod val="75000"/>
                    <a:lumOff val="25000"/>
                  </a:schemeClr>
                </a:solidFill>
                <a:latin typeface="Century Gothic" panose="020B0502020202020204" pitchFamily="34" charset="0"/>
              </a:rPr>
            </a:br>
            <a:r>
              <a:rPr lang="en-US" sz="3000" b="1" dirty="0">
                <a:solidFill>
                  <a:schemeClr val="tx1">
                    <a:lumMod val="75000"/>
                    <a:lumOff val="25000"/>
                  </a:schemeClr>
                </a:solidFill>
                <a:latin typeface="Century Gothic" panose="020B0502020202020204" pitchFamily="34" charset="0"/>
              </a:rPr>
              <a:t>what needs to be different</a:t>
            </a:r>
            <a:br>
              <a:rPr lang="en-US" sz="3000" b="1" dirty="0">
                <a:solidFill>
                  <a:schemeClr val="tx1">
                    <a:lumMod val="75000"/>
                    <a:lumOff val="25000"/>
                  </a:schemeClr>
                </a:solidFill>
                <a:latin typeface="Century Gothic" panose="020B0502020202020204" pitchFamily="34" charset="0"/>
              </a:rPr>
            </a:br>
            <a:r>
              <a:rPr lang="en-US" sz="3000" b="1" dirty="0">
                <a:solidFill>
                  <a:schemeClr val="tx1">
                    <a:lumMod val="75000"/>
                    <a:lumOff val="25000"/>
                  </a:schemeClr>
                </a:solidFill>
                <a:latin typeface="Century Gothic" panose="020B0502020202020204" pitchFamily="34" charset="0"/>
              </a:rPr>
              <a:t>to make a difference</a:t>
            </a:r>
          </a:p>
        </p:txBody>
      </p:sp>
      <p:pic>
        <p:nvPicPr>
          <p:cNvPr id="19" name="Picture 18">
            <a:extLst>
              <a:ext uri="{FF2B5EF4-FFF2-40B4-BE49-F238E27FC236}">
                <a16:creationId xmlns:a16="http://schemas.microsoft.com/office/drawing/2014/main" id="{073EDDAF-D218-C340-9537-4E6910FA8F7B}"/>
              </a:ext>
            </a:extLst>
          </p:cNvPr>
          <p:cNvPicPr>
            <a:picLocks noChangeAspect="1"/>
          </p:cNvPicPr>
          <p:nvPr/>
        </p:nvPicPr>
        <p:blipFill>
          <a:blip r:embed="rId4"/>
          <a:stretch>
            <a:fillRect/>
          </a:stretch>
        </p:blipFill>
        <p:spPr>
          <a:xfrm>
            <a:off x="616342" y="1792176"/>
            <a:ext cx="3283026" cy="500534"/>
          </a:xfrm>
          <a:prstGeom prst="rect">
            <a:avLst/>
          </a:prstGeom>
        </p:spPr>
      </p:pic>
      <p:sp>
        <p:nvSpPr>
          <p:cNvPr id="18" name="TextBox 17">
            <a:extLst>
              <a:ext uri="{FF2B5EF4-FFF2-40B4-BE49-F238E27FC236}">
                <a16:creationId xmlns:a16="http://schemas.microsoft.com/office/drawing/2014/main" id="{824E32D8-B379-6246-97FE-FF1E346EF539}"/>
              </a:ext>
            </a:extLst>
          </p:cNvPr>
          <p:cNvSpPr txBox="1"/>
          <p:nvPr/>
        </p:nvSpPr>
        <p:spPr>
          <a:xfrm>
            <a:off x="782996" y="1826498"/>
            <a:ext cx="3283026" cy="430887"/>
          </a:xfrm>
          <a:prstGeom prst="rect">
            <a:avLst/>
          </a:prstGeom>
          <a:noFill/>
        </p:spPr>
        <p:txBody>
          <a:bodyPr wrap="square" rtlCol="0">
            <a:spAutoFit/>
          </a:bodyPr>
          <a:lstStyle/>
          <a:p>
            <a:r>
              <a:rPr lang="en-US" sz="2200" b="1" dirty="0">
                <a:solidFill>
                  <a:schemeClr val="bg1"/>
                </a:solidFill>
                <a:latin typeface="Century Gothic" panose="020B0502020202020204" pitchFamily="34" charset="0"/>
              </a:rPr>
              <a:t>Things to consider</a:t>
            </a:r>
          </a:p>
        </p:txBody>
      </p:sp>
      <p:sp>
        <p:nvSpPr>
          <p:cNvPr id="20" name="TextBox 19">
            <a:extLst>
              <a:ext uri="{FF2B5EF4-FFF2-40B4-BE49-F238E27FC236}">
                <a16:creationId xmlns:a16="http://schemas.microsoft.com/office/drawing/2014/main" id="{62D68706-FCA1-F646-B525-600D2C88EB09}"/>
              </a:ext>
            </a:extLst>
          </p:cNvPr>
          <p:cNvSpPr txBox="1"/>
          <p:nvPr/>
        </p:nvSpPr>
        <p:spPr>
          <a:xfrm>
            <a:off x="573674" y="2477773"/>
            <a:ext cx="4009734" cy="3308598"/>
          </a:xfrm>
          <a:prstGeom prst="rect">
            <a:avLst/>
          </a:prstGeom>
          <a:noFill/>
        </p:spPr>
        <p:txBody>
          <a:bodyPr wrap="square" rtlCol="0">
            <a:spAutoFit/>
          </a:bodyPr>
          <a:lstStyle/>
          <a:p>
            <a:r>
              <a:rPr lang="en-US" sz="1300" dirty="0">
                <a:latin typeface="Century Gothic" panose="020B0502020202020204" pitchFamily="34" charset="0"/>
              </a:rPr>
              <a:t>Is there something that's working now (or has in the past) that could have a positive impact if changed or improved?</a:t>
            </a:r>
          </a:p>
          <a:p>
            <a:endParaRPr lang="en-US" sz="1300" dirty="0">
              <a:latin typeface="Century Gothic" panose="020B0502020202020204" pitchFamily="34" charset="0"/>
            </a:endParaRP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Have you used insight from local people about the opportunities to be more active that exist now and what may need change to improve people’s engagement with these?</a:t>
            </a:r>
          </a:p>
          <a:p>
            <a:endParaRPr lang="en-US" sz="1300" dirty="0">
              <a:latin typeface="Century Gothic" panose="020B0502020202020204" pitchFamily="34" charset="0"/>
            </a:endParaRP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Have you taken some time to learn from any initiatives and projects in your chosen area that haven’t necessarily had the desired impact and understood the reasons why?</a:t>
            </a:r>
            <a:endParaRPr lang="en-US" sz="1000" dirty="0">
              <a:latin typeface="Century Gothic" panose="020B0502020202020204" pitchFamily="34" charset="0"/>
            </a:endParaRPr>
          </a:p>
        </p:txBody>
      </p:sp>
      <mc:AlternateContent xmlns:mc="http://schemas.openxmlformats.org/markup-compatibility/2006" xmlns:p14="http://schemas.microsoft.com/office/powerpoint/2010/main">
        <mc:Choice Requires="p14">
          <p:contentPart p14:bwMode="auto" r:id="rId5">
            <p14:nvContentPartPr>
              <p14:cNvPr id="34" name="Ink 33">
                <a:extLst>
                  <a:ext uri="{FF2B5EF4-FFF2-40B4-BE49-F238E27FC236}">
                    <a16:creationId xmlns:a16="http://schemas.microsoft.com/office/drawing/2014/main" id="{D88B01DB-B2ED-A646-8822-624C59F4599F}"/>
                  </a:ext>
                </a:extLst>
              </p14:cNvPr>
              <p14:cNvContentPartPr/>
              <p14:nvPr/>
            </p14:nvContentPartPr>
            <p14:xfrm>
              <a:off x="698421" y="3368903"/>
              <a:ext cx="3597840" cy="28800"/>
            </p14:xfrm>
          </p:contentPart>
        </mc:Choice>
        <mc:Fallback xmlns="">
          <p:pic>
            <p:nvPicPr>
              <p:cNvPr id="34" name="Ink 33">
                <a:extLst>
                  <a:ext uri="{FF2B5EF4-FFF2-40B4-BE49-F238E27FC236}">
                    <a16:creationId xmlns:a16="http://schemas.microsoft.com/office/drawing/2014/main" id="{D88B01DB-B2ED-A646-8822-624C59F4599F}"/>
                  </a:ext>
                </a:extLst>
              </p:cNvPr>
              <p:cNvPicPr/>
              <p:nvPr/>
            </p:nvPicPr>
            <p:blipFill>
              <a:blip r:embed="rId6"/>
              <a:stretch>
                <a:fillRect/>
              </a:stretch>
            </p:blipFill>
            <p:spPr>
              <a:xfrm>
                <a:off x="685820" y="3356144"/>
                <a:ext cx="3623043" cy="54319"/>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8" name="Ink 37">
                <a:extLst>
                  <a:ext uri="{FF2B5EF4-FFF2-40B4-BE49-F238E27FC236}">
                    <a16:creationId xmlns:a16="http://schemas.microsoft.com/office/drawing/2014/main" id="{FE27B20E-4F1E-7749-BC2C-8ABB88F135FE}"/>
                  </a:ext>
                </a:extLst>
              </p14:cNvPr>
              <p14:cNvContentPartPr/>
              <p14:nvPr/>
            </p14:nvContentPartPr>
            <p14:xfrm>
              <a:off x="679868" y="4644298"/>
              <a:ext cx="3639600" cy="31680"/>
            </p14:xfrm>
          </p:contentPart>
        </mc:Choice>
        <mc:Fallback xmlns="">
          <p:pic>
            <p:nvPicPr>
              <p:cNvPr id="38" name="Ink 37">
                <a:extLst>
                  <a:ext uri="{FF2B5EF4-FFF2-40B4-BE49-F238E27FC236}">
                    <a16:creationId xmlns:a16="http://schemas.microsoft.com/office/drawing/2014/main" id="{FE27B20E-4F1E-7749-BC2C-8ABB88F135FE}"/>
                  </a:ext>
                </a:extLst>
              </p:cNvPr>
              <p:cNvPicPr/>
              <p:nvPr/>
            </p:nvPicPr>
            <p:blipFill>
              <a:blip r:embed="rId8"/>
              <a:stretch>
                <a:fillRect/>
              </a:stretch>
            </p:blipFill>
            <p:spPr>
              <a:xfrm>
                <a:off x="667268" y="4631698"/>
                <a:ext cx="3664800" cy="56880"/>
              </a:xfrm>
              <a:prstGeom prst="rect">
                <a:avLst/>
              </a:prstGeom>
            </p:spPr>
          </p:pic>
        </mc:Fallback>
      </mc:AlternateContent>
      <p:pic>
        <p:nvPicPr>
          <p:cNvPr id="16" name="Picture 15">
            <a:extLst>
              <a:ext uri="{FF2B5EF4-FFF2-40B4-BE49-F238E27FC236}">
                <a16:creationId xmlns:a16="http://schemas.microsoft.com/office/drawing/2014/main" id="{40D94D6D-679A-F944-B35D-F9F2F51AF99F}"/>
              </a:ext>
            </a:extLst>
          </p:cNvPr>
          <p:cNvPicPr>
            <a:picLocks noChangeAspect="1"/>
          </p:cNvPicPr>
          <p:nvPr/>
        </p:nvPicPr>
        <p:blipFill>
          <a:blip r:embed="rId9"/>
          <a:stretch>
            <a:fillRect/>
          </a:stretch>
        </p:blipFill>
        <p:spPr>
          <a:xfrm>
            <a:off x="0" y="5786371"/>
            <a:ext cx="10261600" cy="1524000"/>
          </a:xfrm>
          <a:prstGeom prst="rect">
            <a:avLst/>
          </a:prstGeom>
        </p:spPr>
      </p:pic>
      <p:pic>
        <p:nvPicPr>
          <p:cNvPr id="21" name="Picture 20">
            <a:extLst>
              <a:ext uri="{FF2B5EF4-FFF2-40B4-BE49-F238E27FC236}">
                <a16:creationId xmlns:a16="http://schemas.microsoft.com/office/drawing/2014/main" id="{BAC5FBEA-9676-E440-9D66-A699F5E14BD4}"/>
              </a:ext>
            </a:extLst>
          </p:cNvPr>
          <p:cNvPicPr>
            <a:picLocks noChangeAspect="1"/>
          </p:cNvPicPr>
          <p:nvPr/>
        </p:nvPicPr>
        <p:blipFill>
          <a:blip r:embed="rId10"/>
          <a:stretch>
            <a:fillRect/>
          </a:stretch>
        </p:blipFill>
        <p:spPr>
          <a:xfrm>
            <a:off x="1598465" y="6336502"/>
            <a:ext cx="1652088" cy="466472"/>
          </a:xfrm>
          <a:prstGeom prst="rect">
            <a:avLst/>
          </a:prstGeom>
        </p:spPr>
      </p:pic>
    </p:spTree>
    <p:extLst>
      <p:ext uri="{BB962C8B-B14F-4D97-AF65-F5344CB8AC3E}">
        <p14:creationId xmlns:p14="http://schemas.microsoft.com/office/powerpoint/2010/main" val="3481713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background pattern&#10;&#10;Description automatically generated">
            <a:extLst>
              <a:ext uri="{FF2B5EF4-FFF2-40B4-BE49-F238E27FC236}">
                <a16:creationId xmlns:a16="http://schemas.microsoft.com/office/drawing/2014/main" id="{0B88346C-1D5C-804B-A933-C5666D885CBB}"/>
              </a:ext>
            </a:extLst>
          </p:cNvPr>
          <p:cNvPicPr>
            <a:picLocks noChangeAspect="1"/>
          </p:cNvPicPr>
          <p:nvPr/>
        </p:nvPicPr>
        <p:blipFill>
          <a:blip r:embed="rId2"/>
          <a:stretch>
            <a:fillRect/>
          </a:stretch>
        </p:blipFill>
        <p:spPr>
          <a:xfrm>
            <a:off x="5556" y="1587"/>
            <a:ext cx="10680700" cy="7556500"/>
          </a:xfrm>
          <a:prstGeom prst="rect">
            <a:avLst/>
          </a:prstGeom>
        </p:spPr>
      </p:pic>
      <p:sp>
        <p:nvSpPr>
          <p:cNvPr id="8" name="TextBox 7">
            <a:extLst>
              <a:ext uri="{FF2B5EF4-FFF2-40B4-BE49-F238E27FC236}">
                <a16:creationId xmlns:a16="http://schemas.microsoft.com/office/drawing/2014/main" id="{DA1DD9E8-3967-5843-9028-3ADECD14CEC1}"/>
              </a:ext>
            </a:extLst>
          </p:cNvPr>
          <p:cNvSpPr txBox="1"/>
          <p:nvPr/>
        </p:nvSpPr>
        <p:spPr>
          <a:xfrm>
            <a:off x="462708" y="364400"/>
            <a:ext cx="5739787" cy="707886"/>
          </a:xfrm>
          <a:prstGeom prst="rect">
            <a:avLst/>
          </a:prstGeom>
          <a:noFill/>
        </p:spPr>
        <p:txBody>
          <a:bodyPr wrap="square" rtlCol="0">
            <a:spAutoFit/>
          </a:bodyPr>
          <a:lstStyle/>
          <a:p>
            <a:r>
              <a:rPr lang="en-US" sz="4000" b="1" dirty="0">
                <a:solidFill>
                  <a:srgbClr val="00A29A"/>
                </a:solidFill>
                <a:latin typeface="Century Gothic" panose="020B0502020202020204" pitchFamily="34" charset="0"/>
              </a:rPr>
              <a:t>Design Principle 5</a:t>
            </a:r>
          </a:p>
        </p:txBody>
      </p:sp>
      <p:pic>
        <p:nvPicPr>
          <p:cNvPr id="17" name="Picture 16">
            <a:extLst>
              <a:ext uri="{FF2B5EF4-FFF2-40B4-BE49-F238E27FC236}">
                <a16:creationId xmlns:a16="http://schemas.microsoft.com/office/drawing/2014/main" id="{51F71A08-12BC-B146-92E4-D94C2CF5B856}"/>
              </a:ext>
            </a:extLst>
          </p:cNvPr>
          <p:cNvPicPr>
            <a:picLocks noChangeAspect="1"/>
          </p:cNvPicPr>
          <p:nvPr/>
        </p:nvPicPr>
        <p:blipFill>
          <a:blip r:embed="rId3"/>
          <a:stretch>
            <a:fillRect/>
          </a:stretch>
        </p:blipFill>
        <p:spPr>
          <a:xfrm>
            <a:off x="4634360" y="1623432"/>
            <a:ext cx="5105400" cy="4267200"/>
          </a:xfrm>
          <a:prstGeom prst="rect">
            <a:avLst/>
          </a:prstGeom>
          <a:effectLst>
            <a:outerShdw blurRad="139700" dist="63500" dir="2700000" algn="tl" rotWithShape="0">
              <a:prstClr val="black">
                <a:alpha val="25000"/>
              </a:prstClr>
            </a:outerShdw>
          </a:effectLst>
        </p:spPr>
      </p:pic>
      <p:sp>
        <p:nvSpPr>
          <p:cNvPr id="14" name="TextBox 13">
            <a:extLst>
              <a:ext uri="{FF2B5EF4-FFF2-40B4-BE49-F238E27FC236}">
                <a16:creationId xmlns:a16="http://schemas.microsoft.com/office/drawing/2014/main" id="{29629CF9-9738-FB46-B5A7-D2B5F782591F}"/>
              </a:ext>
            </a:extLst>
          </p:cNvPr>
          <p:cNvSpPr txBox="1"/>
          <p:nvPr/>
        </p:nvSpPr>
        <p:spPr>
          <a:xfrm>
            <a:off x="5498353" y="2880256"/>
            <a:ext cx="3349128" cy="1477328"/>
          </a:xfrm>
          <a:prstGeom prst="rect">
            <a:avLst/>
          </a:prstGeom>
          <a:noFill/>
        </p:spPr>
        <p:txBody>
          <a:bodyPr wrap="square" rtlCol="0">
            <a:spAutoFit/>
          </a:bodyPr>
          <a:lstStyle/>
          <a:p>
            <a:pPr algn="ctr"/>
            <a:r>
              <a:rPr lang="en-US" sz="3000" b="1" dirty="0">
                <a:solidFill>
                  <a:schemeClr val="tx1">
                    <a:lumMod val="75000"/>
                    <a:lumOff val="25000"/>
                  </a:schemeClr>
                </a:solidFill>
                <a:latin typeface="Century Gothic" panose="020B0502020202020204" pitchFamily="34" charset="0"/>
              </a:rPr>
              <a:t>Be bold</a:t>
            </a:r>
            <a:br>
              <a:rPr lang="en-US" sz="3000" b="1" dirty="0">
                <a:solidFill>
                  <a:schemeClr val="tx1">
                    <a:lumMod val="75000"/>
                    <a:lumOff val="25000"/>
                  </a:schemeClr>
                </a:solidFill>
                <a:latin typeface="Century Gothic" panose="020B0502020202020204" pitchFamily="34" charset="0"/>
              </a:rPr>
            </a:br>
            <a:r>
              <a:rPr lang="en-US" sz="3000" b="1" dirty="0">
                <a:solidFill>
                  <a:schemeClr val="tx1">
                    <a:lumMod val="75000"/>
                    <a:lumOff val="25000"/>
                  </a:schemeClr>
                </a:solidFill>
                <a:latin typeface="Century Gothic" panose="020B0502020202020204" pitchFamily="34" charset="0"/>
              </a:rPr>
              <a:t>and try</a:t>
            </a:r>
            <a:br>
              <a:rPr lang="en-US" sz="3000" b="1" dirty="0">
                <a:solidFill>
                  <a:schemeClr val="tx1">
                    <a:lumMod val="75000"/>
                    <a:lumOff val="25000"/>
                  </a:schemeClr>
                </a:solidFill>
                <a:latin typeface="Century Gothic" panose="020B0502020202020204" pitchFamily="34" charset="0"/>
              </a:rPr>
            </a:br>
            <a:r>
              <a:rPr lang="en-US" sz="3000" b="1" dirty="0">
                <a:solidFill>
                  <a:schemeClr val="tx1">
                    <a:lumMod val="75000"/>
                    <a:lumOff val="25000"/>
                  </a:schemeClr>
                </a:solidFill>
                <a:latin typeface="Century Gothic" panose="020B0502020202020204" pitchFamily="34" charset="0"/>
              </a:rPr>
              <a:t>new things</a:t>
            </a:r>
          </a:p>
        </p:txBody>
      </p:sp>
      <p:pic>
        <p:nvPicPr>
          <p:cNvPr id="19" name="Picture 18">
            <a:extLst>
              <a:ext uri="{FF2B5EF4-FFF2-40B4-BE49-F238E27FC236}">
                <a16:creationId xmlns:a16="http://schemas.microsoft.com/office/drawing/2014/main" id="{073EDDAF-D218-C340-9537-4E6910FA8F7B}"/>
              </a:ext>
            </a:extLst>
          </p:cNvPr>
          <p:cNvPicPr>
            <a:picLocks noChangeAspect="1"/>
          </p:cNvPicPr>
          <p:nvPr/>
        </p:nvPicPr>
        <p:blipFill>
          <a:blip r:embed="rId4"/>
          <a:stretch>
            <a:fillRect/>
          </a:stretch>
        </p:blipFill>
        <p:spPr>
          <a:xfrm>
            <a:off x="579382" y="1507666"/>
            <a:ext cx="3283026" cy="500534"/>
          </a:xfrm>
          <a:prstGeom prst="rect">
            <a:avLst/>
          </a:prstGeom>
        </p:spPr>
      </p:pic>
      <p:sp>
        <p:nvSpPr>
          <p:cNvPr id="18" name="TextBox 17">
            <a:extLst>
              <a:ext uri="{FF2B5EF4-FFF2-40B4-BE49-F238E27FC236}">
                <a16:creationId xmlns:a16="http://schemas.microsoft.com/office/drawing/2014/main" id="{824E32D8-B379-6246-97FE-FF1E346EF539}"/>
              </a:ext>
            </a:extLst>
          </p:cNvPr>
          <p:cNvSpPr txBox="1"/>
          <p:nvPr/>
        </p:nvSpPr>
        <p:spPr>
          <a:xfrm>
            <a:off x="746036" y="1541988"/>
            <a:ext cx="3283026" cy="430887"/>
          </a:xfrm>
          <a:prstGeom prst="rect">
            <a:avLst/>
          </a:prstGeom>
          <a:noFill/>
        </p:spPr>
        <p:txBody>
          <a:bodyPr wrap="square" rtlCol="0">
            <a:spAutoFit/>
          </a:bodyPr>
          <a:lstStyle/>
          <a:p>
            <a:r>
              <a:rPr lang="en-US" sz="2200" b="1" dirty="0">
                <a:solidFill>
                  <a:schemeClr val="bg1"/>
                </a:solidFill>
                <a:latin typeface="Century Gothic" panose="020B0502020202020204" pitchFamily="34" charset="0"/>
              </a:rPr>
              <a:t>Things to consider</a:t>
            </a:r>
          </a:p>
        </p:txBody>
      </p:sp>
      <p:sp>
        <p:nvSpPr>
          <p:cNvPr id="29" name="TextBox 28">
            <a:extLst>
              <a:ext uri="{FF2B5EF4-FFF2-40B4-BE49-F238E27FC236}">
                <a16:creationId xmlns:a16="http://schemas.microsoft.com/office/drawing/2014/main" id="{A795B319-A0CC-1241-872F-3E16B7747191}"/>
              </a:ext>
            </a:extLst>
          </p:cNvPr>
          <p:cNvSpPr txBox="1"/>
          <p:nvPr/>
        </p:nvSpPr>
        <p:spPr>
          <a:xfrm>
            <a:off x="536714" y="2129465"/>
            <a:ext cx="4141714" cy="3924151"/>
          </a:xfrm>
          <a:prstGeom prst="rect">
            <a:avLst/>
          </a:prstGeom>
          <a:noFill/>
        </p:spPr>
        <p:txBody>
          <a:bodyPr wrap="square" rtlCol="0">
            <a:spAutoFit/>
          </a:bodyPr>
          <a:lstStyle/>
          <a:p>
            <a:r>
              <a:rPr lang="en-US" sz="1300" dirty="0">
                <a:latin typeface="Century Gothic" panose="020B0502020202020204" pitchFamily="34" charset="0"/>
              </a:rPr>
              <a:t>Do you have a good understanding of what is already happening in your area of interest to help people to be more active?</a:t>
            </a: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Do you feel assured that you can take risks and test things out, in line with the test, learn and share approach?</a:t>
            </a: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What is it about an idea / project that is different to what has gone before it?</a:t>
            </a: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Does an idea or project engage / motivate / excite people to be involved and perhaps challenge partners to think differently?</a:t>
            </a: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Have you allowed an idea / project to be tested, tweaked, pushed, challenged objectively?</a:t>
            </a:r>
          </a:p>
        </p:txBody>
      </p:sp>
      <mc:AlternateContent xmlns:mc="http://schemas.openxmlformats.org/markup-compatibility/2006" xmlns:p14="http://schemas.microsoft.com/office/powerpoint/2010/main">
        <mc:Choice Requires="p14">
          <p:contentPart p14:bwMode="auto" r:id="rId5">
            <p14:nvContentPartPr>
              <p14:cNvPr id="30" name="Ink 29">
                <a:extLst>
                  <a:ext uri="{FF2B5EF4-FFF2-40B4-BE49-F238E27FC236}">
                    <a16:creationId xmlns:a16="http://schemas.microsoft.com/office/drawing/2014/main" id="{1EAFDA17-5B09-9F45-BBD2-4462446A33AB}"/>
                  </a:ext>
                </a:extLst>
              </p14:cNvPr>
              <p14:cNvContentPartPr/>
              <p14:nvPr/>
            </p14:nvContentPartPr>
            <p14:xfrm>
              <a:off x="661461" y="2912901"/>
              <a:ext cx="3597840" cy="28800"/>
            </p14:xfrm>
          </p:contentPart>
        </mc:Choice>
        <mc:Fallback xmlns="">
          <p:pic>
            <p:nvPicPr>
              <p:cNvPr id="30" name="Ink 29">
                <a:extLst>
                  <a:ext uri="{FF2B5EF4-FFF2-40B4-BE49-F238E27FC236}">
                    <a16:creationId xmlns:a16="http://schemas.microsoft.com/office/drawing/2014/main" id="{1EAFDA17-5B09-9F45-BBD2-4462446A33AB}"/>
                  </a:ext>
                </a:extLst>
              </p:cNvPr>
              <p:cNvPicPr/>
              <p:nvPr/>
            </p:nvPicPr>
            <p:blipFill>
              <a:blip r:embed="rId6"/>
              <a:stretch>
                <a:fillRect/>
              </a:stretch>
            </p:blipFill>
            <p:spPr>
              <a:xfrm>
                <a:off x="648860" y="2900142"/>
                <a:ext cx="3623043" cy="54319"/>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1" name="Ink 30">
                <a:extLst>
                  <a:ext uri="{FF2B5EF4-FFF2-40B4-BE49-F238E27FC236}">
                    <a16:creationId xmlns:a16="http://schemas.microsoft.com/office/drawing/2014/main" id="{64DD9A03-BA18-AE40-9304-E332E9E8BF09}"/>
                  </a:ext>
                </a:extLst>
              </p14:cNvPr>
              <p14:cNvContentPartPr/>
              <p14:nvPr/>
            </p14:nvContentPartPr>
            <p14:xfrm>
              <a:off x="642908" y="3790859"/>
              <a:ext cx="3639600" cy="31680"/>
            </p14:xfrm>
          </p:contentPart>
        </mc:Choice>
        <mc:Fallback xmlns="">
          <p:pic>
            <p:nvPicPr>
              <p:cNvPr id="31" name="Ink 30">
                <a:extLst>
                  <a:ext uri="{FF2B5EF4-FFF2-40B4-BE49-F238E27FC236}">
                    <a16:creationId xmlns:a16="http://schemas.microsoft.com/office/drawing/2014/main" id="{64DD9A03-BA18-AE40-9304-E332E9E8BF09}"/>
                  </a:ext>
                </a:extLst>
              </p:cNvPr>
              <p:cNvPicPr/>
              <p:nvPr/>
            </p:nvPicPr>
            <p:blipFill>
              <a:blip r:embed="rId8"/>
              <a:stretch>
                <a:fillRect/>
              </a:stretch>
            </p:blipFill>
            <p:spPr>
              <a:xfrm>
                <a:off x="630308" y="3778259"/>
                <a:ext cx="366480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2" name="Ink 31">
                <a:extLst>
                  <a:ext uri="{FF2B5EF4-FFF2-40B4-BE49-F238E27FC236}">
                    <a16:creationId xmlns:a16="http://schemas.microsoft.com/office/drawing/2014/main" id="{5A7B7250-187E-4C49-9FD0-A48D19BA222E}"/>
                  </a:ext>
                </a:extLst>
              </p14:cNvPr>
              <p14:cNvContentPartPr/>
              <p14:nvPr/>
            </p14:nvContentPartPr>
            <p14:xfrm>
              <a:off x="663261" y="4504012"/>
              <a:ext cx="3603600" cy="49680"/>
            </p14:xfrm>
          </p:contentPart>
        </mc:Choice>
        <mc:Fallback xmlns="">
          <p:pic>
            <p:nvPicPr>
              <p:cNvPr id="32" name="Ink 31">
                <a:extLst>
                  <a:ext uri="{FF2B5EF4-FFF2-40B4-BE49-F238E27FC236}">
                    <a16:creationId xmlns:a16="http://schemas.microsoft.com/office/drawing/2014/main" id="{5A7B7250-187E-4C49-9FD0-A48D19BA222E}"/>
                  </a:ext>
                </a:extLst>
              </p:cNvPr>
              <p:cNvPicPr/>
              <p:nvPr/>
            </p:nvPicPr>
            <p:blipFill>
              <a:blip r:embed="rId10"/>
              <a:stretch>
                <a:fillRect/>
              </a:stretch>
            </p:blipFill>
            <p:spPr>
              <a:xfrm>
                <a:off x="650661" y="4491412"/>
                <a:ext cx="362880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3" name="Ink 32">
                <a:extLst>
                  <a:ext uri="{FF2B5EF4-FFF2-40B4-BE49-F238E27FC236}">
                    <a16:creationId xmlns:a16="http://schemas.microsoft.com/office/drawing/2014/main" id="{F74D58E3-3246-6B41-8807-CE16197F6206}"/>
                  </a:ext>
                </a:extLst>
              </p14:cNvPr>
              <p14:cNvContentPartPr/>
              <p14:nvPr/>
            </p14:nvContentPartPr>
            <p14:xfrm>
              <a:off x="654621" y="5413252"/>
              <a:ext cx="3616920" cy="21600"/>
            </p14:xfrm>
          </p:contentPart>
        </mc:Choice>
        <mc:Fallback xmlns="">
          <p:pic>
            <p:nvPicPr>
              <p:cNvPr id="33" name="Ink 32">
                <a:extLst>
                  <a:ext uri="{FF2B5EF4-FFF2-40B4-BE49-F238E27FC236}">
                    <a16:creationId xmlns:a16="http://schemas.microsoft.com/office/drawing/2014/main" id="{F74D58E3-3246-6B41-8807-CE16197F6206}"/>
                  </a:ext>
                </a:extLst>
              </p:cNvPr>
              <p:cNvPicPr/>
              <p:nvPr/>
            </p:nvPicPr>
            <p:blipFill>
              <a:blip r:embed="rId12"/>
              <a:stretch>
                <a:fillRect/>
              </a:stretch>
            </p:blipFill>
            <p:spPr>
              <a:xfrm>
                <a:off x="642021" y="5400652"/>
                <a:ext cx="3642120" cy="46800"/>
              </a:xfrm>
              <a:prstGeom prst="rect">
                <a:avLst/>
              </a:prstGeom>
            </p:spPr>
          </p:pic>
        </mc:Fallback>
      </mc:AlternateContent>
      <p:pic>
        <p:nvPicPr>
          <p:cNvPr id="21" name="Picture 20">
            <a:extLst>
              <a:ext uri="{FF2B5EF4-FFF2-40B4-BE49-F238E27FC236}">
                <a16:creationId xmlns:a16="http://schemas.microsoft.com/office/drawing/2014/main" id="{3C77FC0D-81FA-5E4B-82D5-628524F84057}"/>
              </a:ext>
            </a:extLst>
          </p:cNvPr>
          <p:cNvPicPr>
            <a:picLocks noChangeAspect="1"/>
          </p:cNvPicPr>
          <p:nvPr/>
        </p:nvPicPr>
        <p:blipFill>
          <a:blip r:embed="rId13"/>
          <a:stretch>
            <a:fillRect/>
          </a:stretch>
        </p:blipFill>
        <p:spPr>
          <a:xfrm>
            <a:off x="1634337" y="6333135"/>
            <a:ext cx="1652088" cy="466472"/>
          </a:xfrm>
          <a:prstGeom prst="rect">
            <a:avLst/>
          </a:prstGeom>
        </p:spPr>
      </p:pic>
      <p:pic>
        <p:nvPicPr>
          <p:cNvPr id="5" name="Picture 4">
            <a:extLst>
              <a:ext uri="{FF2B5EF4-FFF2-40B4-BE49-F238E27FC236}">
                <a16:creationId xmlns:a16="http://schemas.microsoft.com/office/drawing/2014/main" id="{4EF2AB85-C9AA-8745-87C9-96C846A6DE81}"/>
              </a:ext>
            </a:extLst>
          </p:cNvPr>
          <p:cNvPicPr>
            <a:picLocks noChangeAspect="1"/>
          </p:cNvPicPr>
          <p:nvPr/>
        </p:nvPicPr>
        <p:blipFill>
          <a:blip r:embed="rId14"/>
          <a:stretch>
            <a:fillRect/>
          </a:stretch>
        </p:blipFill>
        <p:spPr>
          <a:xfrm>
            <a:off x="-10905" y="6421889"/>
            <a:ext cx="10261600" cy="889000"/>
          </a:xfrm>
          <a:prstGeom prst="rect">
            <a:avLst/>
          </a:prstGeom>
        </p:spPr>
      </p:pic>
    </p:spTree>
    <p:extLst>
      <p:ext uri="{BB962C8B-B14F-4D97-AF65-F5344CB8AC3E}">
        <p14:creationId xmlns:p14="http://schemas.microsoft.com/office/powerpoint/2010/main" val="3912002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F1C56D16-2248-AE49-92DB-BAA365BA999C}"/>
              </a:ext>
            </a:extLst>
          </p:cNvPr>
          <p:cNvPicPr>
            <a:picLocks noChangeAspect="1"/>
          </p:cNvPicPr>
          <p:nvPr/>
        </p:nvPicPr>
        <p:blipFill>
          <a:blip r:embed="rId2"/>
          <a:stretch>
            <a:fillRect/>
          </a:stretch>
        </p:blipFill>
        <p:spPr>
          <a:xfrm>
            <a:off x="5556" y="1587"/>
            <a:ext cx="10680700" cy="7556500"/>
          </a:xfrm>
          <a:prstGeom prst="rect">
            <a:avLst/>
          </a:prstGeom>
        </p:spPr>
      </p:pic>
      <p:sp>
        <p:nvSpPr>
          <p:cNvPr id="8" name="TextBox 7">
            <a:extLst>
              <a:ext uri="{FF2B5EF4-FFF2-40B4-BE49-F238E27FC236}">
                <a16:creationId xmlns:a16="http://schemas.microsoft.com/office/drawing/2014/main" id="{DA1DD9E8-3967-5843-9028-3ADECD14CEC1}"/>
              </a:ext>
            </a:extLst>
          </p:cNvPr>
          <p:cNvSpPr txBox="1"/>
          <p:nvPr/>
        </p:nvSpPr>
        <p:spPr>
          <a:xfrm>
            <a:off x="462708" y="364400"/>
            <a:ext cx="5739787" cy="707886"/>
          </a:xfrm>
          <a:prstGeom prst="rect">
            <a:avLst/>
          </a:prstGeom>
          <a:noFill/>
        </p:spPr>
        <p:txBody>
          <a:bodyPr wrap="square" rtlCol="0">
            <a:spAutoFit/>
          </a:bodyPr>
          <a:lstStyle/>
          <a:p>
            <a:r>
              <a:rPr lang="en-US" sz="4000" b="1" dirty="0">
                <a:solidFill>
                  <a:srgbClr val="96C12C"/>
                </a:solidFill>
                <a:latin typeface="Century Gothic" panose="020B0502020202020204" pitchFamily="34" charset="0"/>
              </a:rPr>
              <a:t>Design Principle 6</a:t>
            </a:r>
          </a:p>
        </p:txBody>
      </p:sp>
      <p:pic>
        <p:nvPicPr>
          <p:cNvPr id="13" name="Picture 12">
            <a:extLst>
              <a:ext uri="{FF2B5EF4-FFF2-40B4-BE49-F238E27FC236}">
                <a16:creationId xmlns:a16="http://schemas.microsoft.com/office/drawing/2014/main" id="{1F115EB7-A4E0-6749-A04C-7C02D30EF948}"/>
              </a:ext>
            </a:extLst>
          </p:cNvPr>
          <p:cNvPicPr>
            <a:picLocks noChangeAspect="1"/>
          </p:cNvPicPr>
          <p:nvPr/>
        </p:nvPicPr>
        <p:blipFill>
          <a:blip r:embed="rId3"/>
          <a:stretch>
            <a:fillRect/>
          </a:stretch>
        </p:blipFill>
        <p:spPr>
          <a:xfrm>
            <a:off x="4636030" y="1623432"/>
            <a:ext cx="5105400" cy="4267200"/>
          </a:xfrm>
          <a:prstGeom prst="rect">
            <a:avLst/>
          </a:prstGeom>
          <a:effectLst>
            <a:outerShdw blurRad="139700" dist="63500" dir="2700000" algn="ctr" rotWithShape="0">
              <a:srgbClr val="000000">
                <a:alpha val="25000"/>
              </a:srgbClr>
            </a:outerShdw>
          </a:effectLst>
        </p:spPr>
      </p:pic>
      <p:sp>
        <p:nvSpPr>
          <p:cNvPr id="14" name="TextBox 13">
            <a:extLst>
              <a:ext uri="{FF2B5EF4-FFF2-40B4-BE49-F238E27FC236}">
                <a16:creationId xmlns:a16="http://schemas.microsoft.com/office/drawing/2014/main" id="{29629CF9-9738-FB46-B5A7-D2B5F782591F}"/>
              </a:ext>
            </a:extLst>
          </p:cNvPr>
          <p:cNvSpPr txBox="1"/>
          <p:nvPr/>
        </p:nvSpPr>
        <p:spPr>
          <a:xfrm>
            <a:off x="5514166" y="2523996"/>
            <a:ext cx="3349128" cy="2400657"/>
          </a:xfrm>
          <a:prstGeom prst="rect">
            <a:avLst/>
          </a:prstGeom>
          <a:noFill/>
        </p:spPr>
        <p:txBody>
          <a:bodyPr wrap="square" rtlCol="0">
            <a:spAutoFit/>
          </a:bodyPr>
          <a:lstStyle/>
          <a:p>
            <a:pPr algn="ctr"/>
            <a:r>
              <a:rPr lang="en-US" sz="3000" b="1" dirty="0">
                <a:solidFill>
                  <a:schemeClr val="tx1">
                    <a:lumMod val="75000"/>
                    <a:lumOff val="25000"/>
                  </a:schemeClr>
                </a:solidFill>
                <a:latin typeface="Century Gothic" panose="020B0502020202020204" pitchFamily="34" charset="0"/>
              </a:rPr>
              <a:t>Build capacity and strengthen delivery through collaboration and partnership</a:t>
            </a:r>
          </a:p>
        </p:txBody>
      </p:sp>
      <p:pic>
        <p:nvPicPr>
          <p:cNvPr id="19" name="Picture 18">
            <a:extLst>
              <a:ext uri="{FF2B5EF4-FFF2-40B4-BE49-F238E27FC236}">
                <a16:creationId xmlns:a16="http://schemas.microsoft.com/office/drawing/2014/main" id="{073EDDAF-D218-C340-9537-4E6910FA8F7B}"/>
              </a:ext>
            </a:extLst>
          </p:cNvPr>
          <p:cNvPicPr>
            <a:picLocks noChangeAspect="1"/>
          </p:cNvPicPr>
          <p:nvPr/>
        </p:nvPicPr>
        <p:blipFill>
          <a:blip r:embed="rId4"/>
          <a:stretch>
            <a:fillRect/>
          </a:stretch>
        </p:blipFill>
        <p:spPr>
          <a:xfrm>
            <a:off x="536917" y="1697720"/>
            <a:ext cx="3283026" cy="500534"/>
          </a:xfrm>
          <a:prstGeom prst="rect">
            <a:avLst/>
          </a:prstGeom>
        </p:spPr>
      </p:pic>
      <p:sp>
        <p:nvSpPr>
          <p:cNvPr id="18" name="TextBox 17">
            <a:extLst>
              <a:ext uri="{FF2B5EF4-FFF2-40B4-BE49-F238E27FC236}">
                <a16:creationId xmlns:a16="http://schemas.microsoft.com/office/drawing/2014/main" id="{824E32D8-B379-6246-97FE-FF1E346EF539}"/>
              </a:ext>
            </a:extLst>
          </p:cNvPr>
          <p:cNvSpPr txBox="1"/>
          <p:nvPr/>
        </p:nvSpPr>
        <p:spPr>
          <a:xfrm>
            <a:off x="703571" y="1732042"/>
            <a:ext cx="3283026" cy="430887"/>
          </a:xfrm>
          <a:prstGeom prst="rect">
            <a:avLst/>
          </a:prstGeom>
          <a:noFill/>
        </p:spPr>
        <p:txBody>
          <a:bodyPr wrap="square" rtlCol="0">
            <a:spAutoFit/>
          </a:bodyPr>
          <a:lstStyle/>
          <a:p>
            <a:r>
              <a:rPr lang="en-US" sz="2200" b="1" dirty="0">
                <a:solidFill>
                  <a:schemeClr val="bg1"/>
                </a:solidFill>
                <a:latin typeface="Century Gothic" panose="020B0502020202020204" pitchFamily="34" charset="0"/>
              </a:rPr>
              <a:t>Things to consider</a:t>
            </a:r>
          </a:p>
        </p:txBody>
      </p:sp>
      <p:sp>
        <p:nvSpPr>
          <p:cNvPr id="20" name="TextBox 19">
            <a:extLst>
              <a:ext uri="{FF2B5EF4-FFF2-40B4-BE49-F238E27FC236}">
                <a16:creationId xmlns:a16="http://schemas.microsoft.com/office/drawing/2014/main" id="{62D68706-FCA1-F646-B525-600D2C88EB09}"/>
              </a:ext>
            </a:extLst>
          </p:cNvPr>
          <p:cNvSpPr txBox="1"/>
          <p:nvPr/>
        </p:nvSpPr>
        <p:spPr>
          <a:xfrm>
            <a:off x="494249" y="2383317"/>
            <a:ext cx="4009734" cy="3108543"/>
          </a:xfrm>
          <a:prstGeom prst="rect">
            <a:avLst/>
          </a:prstGeom>
          <a:noFill/>
        </p:spPr>
        <p:txBody>
          <a:bodyPr wrap="square" rtlCol="0">
            <a:spAutoFit/>
          </a:bodyPr>
          <a:lstStyle/>
          <a:p>
            <a:r>
              <a:rPr lang="en-US" sz="1300" dirty="0">
                <a:latin typeface="Century Gothic" panose="020B0502020202020204" pitchFamily="34" charset="0"/>
              </a:rPr>
              <a:t>For specific themes, localities or demographics you are targeting, have you thought about which partners should be involved who can best support this?</a:t>
            </a:r>
          </a:p>
          <a:p>
            <a:endParaRPr lang="en-US" sz="1300" dirty="0">
              <a:latin typeface="Century Gothic" panose="020B0502020202020204" pitchFamily="34" charset="0"/>
            </a:endParaRP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Are there existing partnerships and collaborations that can help you?</a:t>
            </a:r>
          </a:p>
          <a:p>
            <a:endParaRPr lang="en-US" sz="1300" dirty="0">
              <a:latin typeface="Century Gothic" panose="020B0502020202020204" pitchFamily="34" charset="0"/>
            </a:endParaRPr>
          </a:p>
          <a:p>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Have you thought about the expertise, skills, knowledge, facilities and capacity you’ll need, who is best placed to provide this and how this can be delivered sustainably?</a:t>
            </a:r>
            <a:endParaRPr lang="en-US" sz="1000" dirty="0">
              <a:latin typeface="Century Gothic" panose="020B0502020202020204" pitchFamily="34" charset="0"/>
            </a:endParaRPr>
          </a:p>
        </p:txBody>
      </p:sp>
      <mc:AlternateContent xmlns:mc="http://schemas.openxmlformats.org/markup-compatibility/2006" xmlns:p14="http://schemas.microsoft.com/office/powerpoint/2010/main">
        <mc:Choice Requires="p14">
          <p:contentPart p14:bwMode="auto" r:id="rId5">
            <p14:nvContentPartPr>
              <p14:cNvPr id="34" name="Ink 33">
                <a:extLst>
                  <a:ext uri="{FF2B5EF4-FFF2-40B4-BE49-F238E27FC236}">
                    <a16:creationId xmlns:a16="http://schemas.microsoft.com/office/drawing/2014/main" id="{D88B01DB-B2ED-A646-8822-624C59F4599F}"/>
                  </a:ext>
                </a:extLst>
              </p14:cNvPr>
              <p14:cNvContentPartPr/>
              <p14:nvPr/>
            </p14:nvContentPartPr>
            <p14:xfrm>
              <a:off x="618996" y="3452864"/>
              <a:ext cx="3597840" cy="28800"/>
            </p14:xfrm>
          </p:contentPart>
        </mc:Choice>
        <mc:Fallback xmlns="">
          <p:pic>
            <p:nvPicPr>
              <p:cNvPr id="34" name="Ink 33">
                <a:extLst>
                  <a:ext uri="{FF2B5EF4-FFF2-40B4-BE49-F238E27FC236}">
                    <a16:creationId xmlns:a16="http://schemas.microsoft.com/office/drawing/2014/main" id="{D88B01DB-B2ED-A646-8822-624C59F4599F}"/>
                  </a:ext>
                </a:extLst>
              </p:cNvPr>
              <p:cNvPicPr/>
              <p:nvPr/>
            </p:nvPicPr>
            <p:blipFill>
              <a:blip r:embed="rId6"/>
              <a:stretch>
                <a:fillRect/>
              </a:stretch>
            </p:blipFill>
            <p:spPr>
              <a:xfrm>
                <a:off x="606395" y="3440105"/>
                <a:ext cx="3623043" cy="54319"/>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8" name="Ink 37">
                <a:extLst>
                  <a:ext uri="{FF2B5EF4-FFF2-40B4-BE49-F238E27FC236}">
                    <a16:creationId xmlns:a16="http://schemas.microsoft.com/office/drawing/2014/main" id="{FE27B20E-4F1E-7749-BC2C-8ABB88F135FE}"/>
                  </a:ext>
                </a:extLst>
              </p14:cNvPr>
              <p14:cNvContentPartPr/>
              <p14:nvPr/>
            </p14:nvContentPartPr>
            <p14:xfrm>
              <a:off x="600443" y="4349121"/>
              <a:ext cx="3639600" cy="31680"/>
            </p14:xfrm>
          </p:contentPart>
        </mc:Choice>
        <mc:Fallback xmlns="">
          <p:pic>
            <p:nvPicPr>
              <p:cNvPr id="38" name="Ink 37">
                <a:extLst>
                  <a:ext uri="{FF2B5EF4-FFF2-40B4-BE49-F238E27FC236}">
                    <a16:creationId xmlns:a16="http://schemas.microsoft.com/office/drawing/2014/main" id="{FE27B20E-4F1E-7749-BC2C-8ABB88F135FE}"/>
                  </a:ext>
                </a:extLst>
              </p:cNvPr>
              <p:cNvPicPr/>
              <p:nvPr/>
            </p:nvPicPr>
            <p:blipFill>
              <a:blip r:embed="rId8"/>
              <a:stretch>
                <a:fillRect/>
              </a:stretch>
            </p:blipFill>
            <p:spPr>
              <a:xfrm>
                <a:off x="587843" y="4336521"/>
                <a:ext cx="3664800" cy="56880"/>
              </a:xfrm>
              <a:prstGeom prst="rect">
                <a:avLst/>
              </a:prstGeom>
            </p:spPr>
          </p:pic>
        </mc:Fallback>
      </mc:AlternateContent>
      <p:pic>
        <p:nvPicPr>
          <p:cNvPr id="15" name="Picture 14">
            <a:extLst>
              <a:ext uri="{FF2B5EF4-FFF2-40B4-BE49-F238E27FC236}">
                <a16:creationId xmlns:a16="http://schemas.microsoft.com/office/drawing/2014/main" id="{E48D846F-51DD-8E44-B593-08E1C2B9B09C}"/>
              </a:ext>
            </a:extLst>
          </p:cNvPr>
          <p:cNvPicPr>
            <a:picLocks noChangeAspect="1"/>
          </p:cNvPicPr>
          <p:nvPr/>
        </p:nvPicPr>
        <p:blipFill>
          <a:blip r:embed="rId9"/>
          <a:stretch>
            <a:fillRect/>
          </a:stretch>
        </p:blipFill>
        <p:spPr>
          <a:xfrm>
            <a:off x="-4896" y="5847371"/>
            <a:ext cx="10261600" cy="1460500"/>
          </a:xfrm>
          <a:prstGeom prst="rect">
            <a:avLst/>
          </a:prstGeom>
        </p:spPr>
      </p:pic>
      <p:pic>
        <p:nvPicPr>
          <p:cNvPr id="21" name="Picture 20">
            <a:extLst>
              <a:ext uri="{FF2B5EF4-FFF2-40B4-BE49-F238E27FC236}">
                <a16:creationId xmlns:a16="http://schemas.microsoft.com/office/drawing/2014/main" id="{035FA94D-F17A-E14E-BD57-936CF84C270D}"/>
              </a:ext>
            </a:extLst>
          </p:cNvPr>
          <p:cNvPicPr>
            <a:picLocks noChangeAspect="1"/>
          </p:cNvPicPr>
          <p:nvPr/>
        </p:nvPicPr>
        <p:blipFill>
          <a:blip r:embed="rId10"/>
          <a:stretch>
            <a:fillRect/>
          </a:stretch>
        </p:blipFill>
        <p:spPr>
          <a:xfrm>
            <a:off x="1513225" y="6330731"/>
            <a:ext cx="1663717" cy="469755"/>
          </a:xfrm>
          <a:prstGeom prst="rect">
            <a:avLst/>
          </a:prstGeom>
        </p:spPr>
      </p:pic>
    </p:spTree>
    <p:extLst>
      <p:ext uri="{BB962C8B-B14F-4D97-AF65-F5344CB8AC3E}">
        <p14:creationId xmlns:p14="http://schemas.microsoft.com/office/powerpoint/2010/main" val="2789890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background pattern&#10;&#10;Description automatically generated">
            <a:extLst>
              <a:ext uri="{FF2B5EF4-FFF2-40B4-BE49-F238E27FC236}">
                <a16:creationId xmlns:a16="http://schemas.microsoft.com/office/drawing/2014/main" id="{8AF5A796-12C0-014C-A66F-ED707577989D}"/>
              </a:ext>
            </a:extLst>
          </p:cNvPr>
          <p:cNvPicPr>
            <a:picLocks noChangeAspect="1"/>
          </p:cNvPicPr>
          <p:nvPr/>
        </p:nvPicPr>
        <p:blipFill>
          <a:blip r:embed="rId2"/>
          <a:stretch>
            <a:fillRect/>
          </a:stretch>
        </p:blipFill>
        <p:spPr>
          <a:xfrm>
            <a:off x="5556" y="1587"/>
            <a:ext cx="10680700" cy="7556500"/>
          </a:xfrm>
          <a:prstGeom prst="rect">
            <a:avLst/>
          </a:prstGeom>
        </p:spPr>
      </p:pic>
      <p:sp>
        <p:nvSpPr>
          <p:cNvPr id="8" name="TextBox 7">
            <a:extLst>
              <a:ext uri="{FF2B5EF4-FFF2-40B4-BE49-F238E27FC236}">
                <a16:creationId xmlns:a16="http://schemas.microsoft.com/office/drawing/2014/main" id="{DA1DD9E8-3967-5843-9028-3ADECD14CEC1}"/>
              </a:ext>
            </a:extLst>
          </p:cNvPr>
          <p:cNvSpPr txBox="1"/>
          <p:nvPr/>
        </p:nvSpPr>
        <p:spPr>
          <a:xfrm>
            <a:off x="462708" y="364400"/>
            <a:ext cx="5739787" cy="707886"/>
          </a:xfrm>
          <a:prstGeom prst="rect">
            <a:avLst/>
          </a:prstGeom>
          <a:noFill/>
        </p:spPr>
        <p:txBody>
          <a:bodyPr wrap="square" rtlCol="0">
            <a:spAutoFit/>
          </a:bodyPr>
          <a:lstStyle/>
          <a:p>
            <a:r>
              <a:rPr lang="en-US" sz="4000" b="1" dirty="0">
                <a:solidFill>
                  <a:srgbClr val="ED831B"/>
                </a:solidFill>
                <a:latin typeface="Century Gothic" panose="020B0502020202020204" pitchFamily="34" charset="0"/>
              </a:rPr>
              <a:t>Design Principle 7</a:t>
            </a:r>
          </a:p>
        </p:txBody>
      </p:sp>
      <p:pic>
        <p:nvPicPr>
          <p:cNvPr id="12" name="Picture 11">
            <a:extLst>
              <a:ext uri="{FF2B5EF4-FFF2-40B4-BE49-F238E27FC236}">
                <a16:creationId xmlns:a16="http://schemas.microsoft.com/office/drawing/2014/main" id="{16B84764-50CE-B649-AF1D-8819D227B6D5}"/>
              </a:ext>
            </a:extLst>
          </p:cNvPr>
          <p:cNvPicPr>
            <a:picLocks noChangeAspect="1"/>
          </p:cNvPicPr>
          <p:nvPr/>
        </p:nvPicPr>
        <p:blipFill>
          <a:blip r:embed="rId3"/>
          <a:stretch>
            <a:fillRect/>
          </a:stretch>
        </p:blipFill>
        <p:spPr>
          <a:xfrm>
            <a:off x="533301" y="1623432"/>
            <a:ext cx="5105400" cy="4267200"/>
          </a:xfrm>
          <a:prstGeom prst="rect">
            <a:avLst/>
          </a:prstGeom>
          <a:effectLst>
            <a:outerShdw blurRad="139700" dist="63500" dir="2700000" algn="ctr" rotWithShape="0">
              <a:srgbClr val="000000">
                <a:alpha val="25000"/>
              </a:srgbClr>
            </a:outerShdw>
          </a:effectLst>
        </p:spPr>
      </p:pic>
      <p:sp>
        <p:nvSpPr>
          <p:cNvPr id="14" name="TextBox 13">
            <a:extLst>
              <a:ext uri="{FF2B5EF4-FFF2-40B4-BE49-F238E27FC236}">
                <a16:creationId xmlns:a16="http://schemas.microsoft.com/office/drawing/2014/main" id="{29629CF9-9738-FB46-B5A7-D2B5F782591F}"/>
              </a:ext>
            </a:extLst>
          </p:cNvPr>
          <p:cNvSpPr txBox="1"/>
          <p:nvPr/>
        </p:nvSpPr>
        <p:spPr>
          <a:xfrm>
            <a:off x="1404344" y="3002383"/>
            <a:ext cx="3349128" cy="1477328"/>
          </a:xfrm>
          <a:prstGeom prst="rect">
            <a:avLst/>
          </a:prstGeom>
          <a:noFill/>
        </p:spPr>
        <p:txBody>
          <a:bodyPr wrap="square" rtlCol="0">
            <a:spAutoFit/>
          </a:bodyPr>
          <a:lstStyle/>
          <a:p>
            <a:pPr algn="ctr"/>
            <a:r>
              <a:rPr lang="en-US" sz="3000" b="1" dirty="0">
                <a:solidFill>
                  <a:schemeClr val="tx1">
                    <a:lumMod val="75000"/>
                    <a:lumOff val="25000"/>
                  </a:schemeClr>
                </a:solidFill>
                <a:latin typeface="Century Gothic" panose="020B0502020202020204" pitchFamily="34" charset="0"/>
              </a:rPr>
              <a:t>Consider</a:t>
            </a:r>
            <a:br>
              <a:rPr lang="en-US" sz="3000" b="1" dirty="0">
                <a:solidFill>
                  <a:schemeClr val="tx1">
                    <a:lumMod val="75000"/>
                    <a:lumOff val="25000"/>
                  </a:schemeClr>
                </a:solidFill>
                <a:latin typeface="Century Gothic" panose="020B0502020202020204" pitchFamily="34" charset="0"/>
              </a:rPr>
            </a:br>
            <a:r>
              <a:rPr lang="en-US" sz="3000" b="1" dirty="0">
                <a:solidFill>
                  <a:schemeClr val="tx1">
                    <a:lumMod val="75000"/>
                    <a:lumOff val="25000"/>
                  </a:schemeClr>
                </a:solidFill>
                <a:latin typeface="Century Gothic" panose="020B0502020202020204" pitchFamily="34" charset="0"/>
              </a:rPr>
              <a:t>a whole system approach</a:t>
            </a:r>
          </a:p>
        </p:txBody>
      </p:sp>
      <p:pic>
        <p:nvPicPr>
          <p:cNvPr id="19" name="Picture 18">
            <a:extLst>
              <a:ext uri="{FF2B5EF4-FFF2-40B4-BE49-F238E27FC236}">
                <a16:creationId xmlns:a16="http://schemas.microsoft.com/office/drawing/2014/main" id="{073EDDAF-D218-C340-9537-4E6910FA8F7B}"/>
              </a:ext>
            </a:extLst>
          </p:cNvPr>
          <p:cNvPicPr>
            <a:picLocks noChangeAspect="1"/>
          </p:cNvPicPr>
          <p:nvPr/>
        </p:nvPicPr>
        <p:blipFill>
          <a:blip r:embed="rId4"/>
          <a:stretch>
            <a:fillRect/>
          </a:stretch>
        </p:blipFill>
        <p:spPr>
          <a:xfrm>
            <a:off x="6080702" y="1597148"/>
            <a:ext cx="3283026" cy="500534"/>
          </a:xfrm>
          <a:prstGeom prst="rect">
            <a:avLst/>
          </a:prstGeom>
        </p:spPr>
      </p:pic>
      <p:sp>
        <p:nvSpPr>
          <p:cNvPr id="18" name="TextBox 17">
            <a:extLst>
              <a:ext uri="{FF2B5EF4-FFF2-40B4-BE49-F238E27FC236}">
                <a16:creationId xmlns:a16="http://schemas.microsoft.com/office/drawing/2014/main" id="{824E32D8-B379-6246-97FE-FF1E346EF539}"/>
              </a:ext>
            </a:extLst>
          </p:cNvPr>
          <p:cNvSpPr txBox="1"/>
          <p:nvPr/>
        </p:nvSpPr>
        <p:spPr>
          <a:xfrm>
            <a:off x="6247356" y="1631470"/>
            <a:ext cx="3283026" cy="430887"/>
          </a:xfrm>
          <a:prstGeom prst="rect">
            <a:avLst/>
          </a:prstGeom>
          <a:noFill/>
        </p:spPr>
        <p:txBody>
          <a:bodyPr wrap="square" rtlCol="0">
            <a:spAutoFit/>
          </a:bodyPr>
          <a:lstStyle/>
          <a:p>
            <a:r>
              <a:rPr lang="en-US" sz="2200" b="1" dirty="0">
                <a:solidFill>
                  <a:schemeClr val="bg1"/>
                </a:solidFill>
                <a:latin typeface="Century Gothic" panose="020B0502020202020204" pitchFamily="34" charset="0"/>
              </a:rPr>
              <a:t>Things to consider</a:t>
            </a:r>
          </a:p>
        </p:txBody>
      </p:sp>
      <p:sp>
        <p:nvSpPr>
          <p:cNvPr id="20" name="TextBox 19">
            <a:extLst>
              <a:ext uri="{FF2B5EF4-FFF2-40B4-BE49-F238E27FC236}">
                <a16:creationId xmlns:a16="http://schemas.microsoft.com/office/drawing/2014/main" id="{62D68706-FCA1-F646-B525-600D2C88EB09}"/>
              </a:ext>
            </a:extLst>
          </p:cNvPr>
          <p:cNvSpPr txBox="1"/>
          <p:nvPr/>
        </p:nvSpPr>
        <p:spPr>
          <a:xfrm>
            <a:off x="6038034" y="2218947"/>
            <a:ext cx="3921214" cy="3600986"/>
          </a:xfrm>
          <a:prstGeom prst="rect">
            <a:avLst/>
          </a:prstGeom>
          <a:noFill/>
        </p:spPr>
        <p:txBody>
          <a:bodyPr wrap="square" rtlCol="0">
            <a:spAutoFit/>
          </a:bodyPr>
          <a:lstStyle/>
          <a:p>
            <a:r>
              <a:rPr lang="en-US" sz="1300" dirty="0">
                <a:latin typeface="Century Gothic" panose="020B0502020202020204" pitchFamily="34" charset="0"/>
              </a:rPr>
              <a:t>Have you considered the below factors when looking at how to create long lasting change?</a:t>
            </a:r>
            <a:endParaRPr lang="en-US" sz="1000" dirty="0">
              <a:latin typeface="Century Gothic" panose="020B0502020202020204" pitchFamily="34" charset="0"/>
            </a:endParaRPr>
          </a:p>
          <a:p>
            <a:endParaRPr lang="en-US" sz="1000" dirty="0">
              <a:latin typeface="Century Gothic" panose="020B0502020202020204" pitchFamily="34" charset="0"/>
            </a:endParaRPr>
          </a:p>
          <a:p>
            <a:pPr marL="285750" indent="-285750">
              <a:buClr>
                <a:srgbClr val="ED831B"/>
              </a:buClr>
              <a:buFont typeface="Arial" panose="020B0604020202020204" pitchFamily="34" charset="0"/>
              <a:buChar char="•"/>
            </a:pPr>
            <a:r>
              <a:rPr lang="en-GB" sz="1300" b="1" dirty="0">
                <a:solidFill>
                  <a:srgbClr val="ED831B"/>
                </a:solidFill>
                <a:latin typeface="Century Gothic" panose="020B0502020202020204" pitchFamily="34" charset="0"/>
              </a:rPr>
              <a:t>Policy</a:t>
            </a:r>
            <a:r>
              <a:rPr lang="en-GB" sz="1300" dirty="0">
                <a:latin typeface="Century Gothic" panose="020B0502020202020204" pitchFamily="34" charset="0"/>
              </a:rPr>
              <a:t> – local policies and laws, regulations, standards</a:t>
            </a:r>
          </a:p>
          <a:p>
            <a:pPr marL="285750" indent="-285750">
              <a:buClr>
                <a:srgbClr val="ED831B"/>
              </a:buClr>
              <a:buFont typeface="Arial" panose="020B0604020202020204" pitchFamily="34" charset="0"/>
              <a:buChar char="•"/>
            </a:pPr>
            <a:endParaRPr lang="en-GB" sz="1300" dirty="0">
              <a:latin typeface="Century Gothic" panose="020B0502020202020204" pitchFamily="34" charset="0"/>
            </a:endParaRPr>
          </a:p>
          <a:p>
            <a:pPr marL="285750" indent="-285750">
              <a:buClr>
                <a:srgbClr val="ED831B"/>
              </a:buClr>
              <a:buFont typeface="Arial" panose="020B0604020202020204" pitchFamily="34" charset="0"/>
              <a:buChar char="•"/>
            </a:pPr>
            <a:r>
              <a:rPr lang="en-GB" sz="1300" b="1" dirty="0">
                <a:solidFill>
                  <a:srgbClr val="ED831B"/>
                </a:solidFill>
                <a:latin typeface="Century Gothic" panose="020B0502020202020204" pitchFamily="34" charset="0"/>
              </a:rPr>
              <a:t>Physical environment </a:t>
            </a:r>
            <a:r>
              <a:rPr lang="en-GB" sz="1300" dirty="0">
                <a:latin typeface="Century Gothic" panose="020B0502020202020204" pitchFamily="34" charset="0"/>
              </a:rPr>
              <a:t>– Streets, buildings, outdoor space, transport links etc.</a:t>
            </a:r>
          </a:p>
          <a:p>
            <a:pPr marL="285750" indent="-285750">
              <a:buClr>
                <a:srgbClr val="ED831B"/>
              </a:buClr>
              <a:buFont typeface="Arial" panose="020B0604020202020204" pitchFamily="34" charset="0"/>
              <a:buChar char="•"/>
            </a:pPr>
            <a:endParaRPr lang="en-GB" sz="1300" dirty="0">
              <a:latin typeface="Century Gothic" panose="020B0502020202020204" pitchFamily="34" charset="0"/>
            </a:endParaRPr>
          </a:p>
          <a:p>
            <a:pPr marL="285750" indent="-285750">
              <a:buClr>
                <a:srgbClr val="ED831B"/>
              </a:buClr>
              <a:buFont typeface="Arial" panose="020B0604020202020204" pitchFamily="34" charset="0"/>
              <a:buChar char="•"/>
            </a:pPr>
            <a:r>
              <a:rPr lang="en-GB" sz="1300" b="1" dirty="0">
                <a:solidFill>
                  <a:srgbClr val="ED831B"/>
                </a:solidFill>
                <a:latin typeface="Century Gothic" panose="020B0502020202020204" pitchFamily="34" charset="0"/>
              </a:rPr>
              <a:t>Organisations and Institutions </a:t>
            </a:r>
            <a:r>
              <a:rPr lang="en-GB" sz="1300" dirty="0">
                <a:latin typeface="Century Gothic" panose="020B0502020202020204" pitchFamily="34" charset="0"/>
              </a:rPr>
              <a:t>– schools, health and social care, clubs etc.</a:t>
            </a:r>
          </a:p>
          <a:p>
            <a:pPr marL="285750" indent="-285750">
              <a:buClr>
                <a:srgbClr val="ED831B"/>
              </a:buClr>
              <a:buFont typeface="Arial" panose="020B0604020202020204" pitchFamily="34" charset="0"/>
              <a:buChar char="•"/>
            </a:pPr>
            <a:endParaRPr lang="en-GB" sz="1300" dirty="0">
              <a:latin typeface="Century Gothic" panose="020B0502020202020204" pitchFamily="34" charset="0"/>
            </a:endParaRPr>
          </a:p>
          <a:p>
            <a:pPr marL="285750" indent="-285750">
              <a:buClr>
                <a:srgbClr val="ED831B"/>
              </a:buClr>
              <a:buFont typeface="Arial" panose="020B0604020202020204" pitchFamily="34" charset="0"/>
              <a:buChar char="•"/>
            </a:pPr>
            <a:r>
              <a:rPr lang="en-GB" sz="1300" b="1" dirty="0">
                <a:solidFill>
                  <a:srgbClr val="ED831B"/>
                </a:solidFill>
                <a:latin typeface="Century Gothic" panose="020B0502020202020204" pitchFamily="34" charset="0"/>
              </a:rPr>
              <a:t>Social environment </a:t>
            </a:r>
            <a:r>
              <a:rPr lang="en-GB" sz="1300" dirty="0">
                <a:latin typeface="Century Gothic" panose="020B0502020202020204" pitchFamily="34" charset="0"/>
              </a:rPr>
              <a:t>– relationships, families, social networks etc.</a:t>
            </a:r>
          </a:p>
          <a:p>
            <a:pPr marL="285750" indent="-285750">
              <a:buClr>
                <a:srgbClr val="ED831B"/>
              </a:buClr>
              <a:buFont typeface="Arial" panose="020B0604020202020204" pitchFamily="34" charset="0"/>
              <a:buChar char="•"/>
            </a:pPr>
            <a:endParaRPr lang="en-GB" sz="1300" dirty="0">
              <a:latin typeface="Century Gothic" panose="020B0502020202020204" pitchFamily="34" charset="0"/>
            </a:endParaRPr>
          </a:p>
          <a:p>
            <a:pPr marL="285750" indent="-285750">
              <a:buClr>
                <a:srgbClr val="ED831B"/>
              </a:buClr>
              <a:buFont typeface="Arial" panose="020B0604020202020204" pitchFamily="34" charset="0"/>
              <a:buChar char="•"/>
            </a:pPr>
            <a:r>
              <a:rPr lang="en-GB" sz="1300" b="1" dirty="0">
                <a:solidFill>
                  <a:srgbClr val="ED831B"/>
                </a:solidFill>
                <a:latin typeface="Century Gothic" panose="020B0502020202020204" pitchFamily="34" charset="0"/>
              </a:rPr>
              <a:t>Individual</a:t>
            </a:r>
            <a:r>
              <a:rPr lang="en-GB" sz="1300" dirty="0">
                <a:latin typeface="Century Gothic" panose="020B0502020202020204" pitchFamily="34" charset="0"/>
              </a:rPr>
              <a:t> – motivations, opportunities, needs, behaviours etc.</a:t>
            </a:r>
          </a:p>
          <a:p>
            <a:endParaRPr lang="en-US" sz="1000" dirty="0">
              <a:latin typeface="Century Gothic" panose="020B0502020202020204" pitchFamily="34" charset="0"/>
            </a:endParaRPr>
          </a:p>
        </p:txBody>
      </p:sp>
      <p:pic>
        <p:nvPicPr>
          <p:cNvPr id="15" name="Picture 14">
            <a:extLst>
              <a:ext uri="{FF2B5EF4-FFF2-40B4-BE49-F238E27FC236}">
                <a16:creationId xmlns:a16="http://schemas.microsoft.com/office/drawing/2014/main" id="{6DFD50A3-28D8-0347-B0FF-3DD45DCB83D1}"/>
              </a:ext>
            </a:extLst>
          </p:cNvPr>
          <p:cNvPicPr>
            <a:picLocks noChangeAspect="1"/>
          </p:cNvPicPr>
          <p:nvPr/>
        </p:nvPicPr>
        <p:blipFill>
          <a:blip r:embed="rId5"/>
          <a:stretch>
            <a:fillRect/>
          </a:stretch>
        </p:blipFill>
        <p:spPr>
          <a:xfrm>
            <a:off x="2253101" y="6330731"/>
            <a:ext cx="1663716" cy="469755"/>
          </a:xfrm>
          <a:prstGeom prst="rect">
            <a:avLst/>
          </a:prstGeom>
        </p:spPr>
      </p:pic>
      <p:pic>
        <p:nvPicPr>
          <p:cNvPr id="16" name="Picture 15">
            <a:extLst>
              <a:ext uri="{FF2B5EF4-FFF2-40B4-BE49-F238E27FC236}">
                <a16:creationId xmlns:a16="http://schemas.microsoft.com/office/drawing/2014/main" id="{B8C7945B-8843-2647-A770-E0BD2FDF3806}"/>
              </a:ext>
            </a:extLst>
          </p:cNvPr>
          <p:cNvPicPr>
            <a:picLocks noChangeAspect="1"/>
          </p:cNvPicPr>
          <p:nvPr/>
        </p:nvPicPr>
        <p:blipFill>
          <a:blip r:embed="rId6"/>
          <a:stretch>
            <a:fillRect/>
          </a:stretch>
        </p:blipFill>
        <p:spPr>
          <a:xfrm>
            <a:off x="-4641" y="6006520"/>
            <a:ext cx="10261600" cy="1308100"/>
          </a:xfrm>
          <a:prstGeom prst="rect">
            <a:avLst/>
          </a:prstGeom>
        </p:spPr>
      </p:pic>
    </p:spTree>
    <p:extLst>
      <p:ext uri="{BB962C8B-B14F-4D97-AF65-F5344CB8AC3E}">
        <p14:creationId xmlns:p14="http://schemas.microsoft.com/office/powerpoint/2010/main" val="3239432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background pattern&#10;&#10;Description automatically generated">
            <a:extLst>
              <a:ext uri="{FF2B5EF4-FFF2-40B4-BE49-F238E27FC236}">
                <a16:creationId xmlns:a16="http://schemas.microsoft.com/office/drawing/2014/main" id="{BCD9FCC1-B2F7-4444-B9C2-8F2B081D7604}"/>
              </a:ext>
            </a:extLst>
          </p:cNvPr>
          <p:cNvPicPr>
            <a:picLocks noChangeAspect="1"/>
          </p:cNvPicPr>
          <p:nvPr/>
        </p:nvPicPr>
        <p:blipFill>
          <a:blip r:embed="rId2"/>
          <a:stretch>
            <a:fillRect/>
          </a:stretch>
        </p:blipFill>
        <p:spPr>
          <a:xfrm>
            <a:off x="5556" y="1587"/>
            <a:ext cx="10680700" cy="7556500"/>
          </a:xfrm>
          <a:prstGeom prst="rect">
            <a:avLst/>
          </a:prstGeom>
        </p:spPr>
      </p:pic>
      <p:sp>
        <p:nvSpPr>
          <p:cNvPr id="8" name="TextBox 7">
            <a:extLst>
              <a:ext uri="{FF2B5EF4-FFF2-40B4-BE49-F238E27FC236}">
                <a16:creationId xmlns:a16="http://schemas.microsoft.com/office/drawing/2014/main" id="{DA1DD9E8-3967-5843-9028-3ADECD14CEC1}"/>
              </a:ext>
            </a:extLst>
          </p:cNvPr>
          <p:cNvSpPr txBox="1"/>
          <p:nvPr/>
        </p:nvSpPr>
        <p:spPr>
          <a:xfrm>
            <a:off x="462708" y="364400"/>
            <a:ext cx="5739787" cy="707886"/>
          </a:xfrm>
          <a:prstGeom prst="rect">
            <a:avLst/>
          </a:prstGeom>
          <a:noFill/>
        </p:spPr>
        <p:txBody>
          <a:bodyPr wrap="square" rtlCol="0">
            <a:spAutoFit/>
          </a:bodyPr>
          <a:lstStyle/>
          <a:p>
            <a:r>
              <a:rPr lang="en-US" sz="4000" b="1" dirty="0">
                <a:solidFill>
                  <a:srgbClr val="39ADE3"/>
                </a:solidFill>
                <a:latin typeface="Century Gothic" panose="020B0502020202020204" pitchFamily="34" charset="0"/>
              </a:rPr>
              <a:t>Design Principle 8</a:t>
            </a:r>
          </a:p>
        </p:txBody>
      </p:sp>
      <p:pic>
        <p:nvPicPr>
          <p:cNvPr id="21" name="Picture 20">
            <a:extLst>
              <a:ext uri="{FF2B5EF4-FFF2-40B4-BE49-F238E27FC236}">
                <a16:creationId xmlns:a16="http://schemas.microsoft.com/office/drawing/2014/main" id="{EC4E5FFF-F06C-134B-9F9D-E914E19CF10C}"/>
              </a:ext>
            </a:extLst>
          </p:cNvPr>
          <p:cNvPicPr>
            <a:picLocks noChangeAspect="1"/>
          </p:cNvPicPr>
          <p:nvPr/>
        </p:nvPicPr>
        <p:blipFill>
          <a:blip r:embed="rId3"/>
          <a:stretch>
            <a:fillRect/>
          </a:stretch>
        </p:blipFill>
        <p:spPr>
          <a:xfrm>
            <a:off x="536333" y="1623432"/>
            <a:ext cx="5105400" cy="4267200"/>
          </a:xfrm>
          <a:prstGeom prst="rect">
            <a:avLst/>
          </a:prstGeom>
          <a:effectLst>
            <a:outerShdw blurRad="139700" dist="63500" dir="2700000" algn="ctr" rotWithShape="0">
              <a:srgbClr val="000000">
                <a:alpha val="25000"/>
              </a:srgbClr>
            </a:outerShdw>
          </a:effectLst>
        </p:spPr>
      </p:pic>
      <p:sp>
        <p:nvSpPr>
          <p:cNvPr id="14" name="TextBox 13">
            <a:extLst>
              <a:ext uri="{FF2B5EF4-FFF2-40B4-BE49-F238E27FC236}">
                <a16:creationId xmlns:a16="http://schemas.microsoft.com/office/drawing/2014/main" id="{29629CF9-9738-FB46-B5A7-D2B5F782591F}"/>
              </a:ext>
            </a:extLst>
          </p:cNvPr>
          <p:cNvSpPr txBox="1"/>
          <p:nvPr/>
        </p:nvSpPr>
        <p:spPr>
          <a:xfrm>
            <a:off x="1392951" y="2771753"/>
            <a:ext cx="3349128" cy="1938992"/>
          </a:xfrm>
          <a:prstGeom prst="rect">
            <a:avLst/>
          </a:prstGeom>
          <a:noFill/>
        </p:spPr>
        <p:txBody>
          <a:bodyPr wrap="square" rtlCol="0">
            <a:spAutoFit/>
          </a:bodyPr>
          <a:lstStyle/>
          <a:p>
            <a:pPr algn="ctr"/>
            <a:r>
              <a:rPr lang="en-US" sz="3000" b="1" dirty="0">
                <a:solidFill>
                  <a:schemeClr val="tx1">
                    <a:lumMod val="75000"/>
                    <a:lumOff val="25000"/>
                  </a:schemeClr>
                </a:solidFill>
                <a:latin typeface="Century Gothic" panose="020B0502020202020204" pitchFamily="34" charset="0"/>
              </a:rPr>
              <a:t>Build sustainability</a:t>
            </a:r>
            <a:br>
              <a:rPr lang="en-US" sz="3000" b="1" dirty="0">
                <a:solidFill>
                  <a:schemeClr val="tx1">
                    <a:lumMod val="75000"/>
                    <a:lumOff val="25000"/>
                  </a:schemeClr>
                </a:solidFill>
                <a:latin typeface="Century Gothic" panose="020B0502020202020204" pitchFamily="34" charset="0"/>
              </a:rPr>
            </a:br>
            <a:r>
              <a:rPr lang="en-US" sz="3000" b="1" dirty="0">
                <a:solidFill>
                  <a:schemeClr val="tx1">
                    <a:lumMod val="75000"/>
                    <a:lumOff val="25000"/>
                  </a:schemeClr>
                </a:solidFill>
                <a:latin typeface="Century Gothic" panose="020B0502020202020204" pitchFamily="34" charset="0"/>
              </a:rPr>
              <a:t>into design and planning</a:t>
            </a:r>
          </a:p>
        </p:txBody>
      </p:sp>
      <p:pic>
        <p:nvPicPr>
          <p:cNvPr id="19" name="Picture 18">
            <a:extLst>
              <a:ext uri="{FF2B5EF4-FFF2-40B4-BE49-F238E27FC236}">
                <a16:creationId xmlns:a16="http://schemas.microsoft.com/office/drawing/2014/main" id="{073EDDAF-D218-C340-9537-4E6910FA8F7B}"/>
              </a:ext>
            </a:extLst>
          </p:cNvPr>
          <p:cNvPicPr>
            <a:picLocks noChangeAspect="1"/>
          </p:cNvPicPr>
          <p:nvPr/>
        </p:nvPicPr>
        <p:blipFill>
          <a:blip r:embed="rId4"/>
          <a:stretch>
            <a:fillRect/>
          </a:stretch>
        </p:blipFill>
        <p:spPr>
          <a:xfrm>
            <a:off x="6080702" y="1597148"/>
            <a:ext cx="3283026" cy="500534"/>
          </a:xfrm>
          <a:prstGeom prst="rect">
            <a:avLst/>
          </a:prstGeom>
        </p:spPr>
      </p:pic>
      <p:sp>
        <p:nvSpPr>
          <p:cNvPr id="18" name="TextBox 17">
            <a:extLst>
              <a:ext uri="{FF2B5EF4-FFF2-40B4-BE49-F238E27FC236}">
                <a16:creationId xmlns:a16="http://schemas.microsoft.com/office/drawing/2014/main" id="{824E32D8-B379-6246-97FE-FF1E346EF539}"/>
              </a:ext>
            </a:extLst>
          </p:cNvPr>
          <p:cNvSpPr txBox="1"/>
          <p:nvPr/>
        </p:nvSpPr>
        <p:spPr>
          <a:xfrm>
            <a:off x="6247356" y="1631470"/>
            <a:ext cx="3283026" cy="430887"/>
          </a:xfrm>
          <a:prstGeom prst="rect">
            <a:avLst/>
          </a:prstGeom>
          <a:noFill/>
        </p:spPr>
        <p:txBody>
          <a:bodyPr wrap="square" rtlCol="0">
            <a:spAutoFit/>
          </a:bodyPr>
          <a:lstStyle/>
          <a:p>
            <a:r>
              <a:rPr lang="en-US" sz="2200" b="1" dirty="0">
                <a:solidFill>
                  <a:schemeClr val="bg1"/>
                </a:solidFill>
                <a:latin typeface="Century Gothic" panose="020B0502020202020204" pitchFamily="34" charset="0"/>
              </a:rPr>
              <a:t>Things to consider</a:t>
            </a:r>
          </a:p>
        </p:txBody>
      </p:sp>
      <p:sp>
        <p:nvSpPr>
          <p:cNvPr id="20" name="TextBox 19">
            <a:extLst>
              <a:ext uri="{FF2B5EF4-FFF2-40B4-BE49-F238E27FC236}">
                <a16:creationId xmlns:a16="http://schemas.microsoft.com/office/drawing/2014/main" id="{62D68706-FCA1-F646-B525-600D2C88EB09}"/>
              </a:ext>
            </a:extLst>
          </p:cNvPr>
          <p:cNvSpPr txBox="1"/>
          <p:nvPr/>
        </p:nvSpPr>
        <p:spPr>
          <a:xfrm>
            <a:off x="6038034" y="2218947"/>
            <a:ext cx="3921214" cy="3493264"/>
          </a:xfrm>
          <a:prstGeom prst="rect">
            <a:avLst/>
          </a:prstGeom>
          <a:noFill/>
        </p:spPr>
        <p:txBody>
          <a:bodyPr wrap="square" rtlCol="0">
            <a:spAutoFit/>
          </a:bodyPr>
          <a:lstStyle/>
          <a:p>
            <a:r>
              <a:rPr lang="en-US" sz="1300" dirty="0" err="1">
                <a:latin typeface="Century Gothic" panose="020B0502020202020204" pitchFamily="34" charset="0"/>
              </a:rPr>
              <a:t>Recognising</a:t>
            </a:r>
            <a:r>
              <a:rPr lang="en-US" sz="1300" dirty="0">
                <a:latin typeface="Century Gothic" panose="020B0502020202020204" pitchFamily="34" charset="0"/>
              </a:rPr>
              <a:t> that investment can often be time-limited, do you understand how the project / change will continue?</a:t>
            </a:r>
          </a:p>
          <a:p>
            <a:endParaRPr lang="en-US" sz="1300" dirty="0">
              <a:latin typeface="Century Gothic" panose="020B0502020202020204" pitchFamily="34" charset="0"/>
            </a:endParaRPr>
          </a:p>
          <a:p>
            <a:endParaRPr lang="en-US" sz="1300" dirty="0">
              <a:latin typeface="Century Gothic" panose="020B0502020202020204" pitchFamily="34" charset="0"/>
            </a:endParaRPr>
          </a:p>
          <a:p>
            <a:r>
              <a:rPr lang="en-US" sz="1300" dirty="0">
                <a:latin typeface="Century Gothic" panose="020B0502020202020204" pitchFamily="34" charset="0"/>
              </a:rPr>
              <a:t>Are you developing local capacity that can sustain the change?</a:t>
            </a:r>
          </a:p>
          <a:p>
            <a:endParaRPr lang="en-US" sz="1300" dirty="0">
              <a:latin typeface="Century Gothic" panose="020B0502020202020204" pitchFamily="34" charset="0"/>
            </a:endParaRPr>
          </a:p>
          <a:p>
            <a:endParaRPr lang="en-US" sz="1300" dirty="0">
              <a:latin typeface="Century Gothic" panose="020B0502020202020204" pitchFamily="34" charset="0"/>
            </a:endParaRPr>
          </a:p>
          <a:p>
            <a:r>
              <a:rPr lang="en-US" sz="1300" dirty="0">
                <a:latin typeface="Century Gothic" panose="020B0502020202020204" pitchFamily="34" charset="0"/>
              </a:rPr>
              <a:t>Are you identifying the current expertise, skills, knowledge, facilities and people that could provide local capacity?</a:t>
            </a:r>
          </a:p>
          <a:p>
            <a:endParaRPr lang="en-US" sz="1300" dirty="0">
              <a:latin typeface="Century Gothic" panose="020B0502020202020204" pitchFamily="34" charset="0"/>
            </a:endParaRPr>
          </a:p>
          <a:p>
            <a:endParaRPr lang="en-US" sz="1300" dirty="0">
              <a:latin typeface="Century Gothic" panose="020B0502020202020204" pitchFamily="34" charset="0"/>
            </a:endParaRPr>
          </a:p>
          <a:p>
            <a:r>
              <a:rPr lang="en-US" sz="1300" dirty="0">
                <a:latin typeface="Century Gothic" panose="020B0502020202020204" pitchFamily="34" charset="0"/>
              </a:rPr>
              <a:t>Do you have a model of investment that reflects the transition from time-limited investment to a model that is self-sustaining?</a:t>
            </a:r>
          </a:p>
        </p:txBody>
      </p:sp>
      <mc:AlternateContent xmlns:mc="http://schemas.openxmlformats.org/markup-compatibility/2006" xmlns:p14="http://schemas.microsoft.com/office/powerpoint/2010/main">
        <mc:Choice Requires="p14">
          <p:contentPart p14:bwMode="auto" r:id="rId5">
            <p14:nvContentPartPr>
              <p14:cNvPr id="26" name="Ink 25">
                <a:extLst>
                  <a:ext uri="{FF2B5EF4-FFF2-40B4-BE49-F238E27FC236}">
                    <a16:creationId xmlns:a16="http://schemas.microsoft.com/office/drawing/2014/main" id="{EE2DEEA9-CF55-EE4B-895C-AD5DF989D618}"/>
                  </a:ext>
                </a:extLst>
              </p14:cNvPr>
              <p14:cNvContentPartPr/>
              <p14:nvPr/>
            </p14:nvContentPartPr>
            <p14:xfrm>
              <a:off x="6162781" y="3049751"/>
              <a:ext cx="3597840" cy="28800"/>
            </p14:xfrm>
          </p:contentPart>
        </mc:Choice>
        <mc:Fallback xmlns="">
          <p:pic>
            <p:nvPicPr>
              <p:cNvPr id="26" name="Ink 25">
                <a:extLst>
                  <a:ext uri="{FF2B5EF4-FFF2-40B4-BE49-F238E27FC236}">
                    <a16:creationId xmlns:a16="http://schemas.microsoft.com/office/drawing/2014/main" id="{EE2DEEA9-CF55-EE4B-895C-AD5DF989D618}"/>
                  </a:ext>
                </a:extLst>
              </p:cNvPr>
              <p:cNvPicPr/>
              <p:nvPr/>
            </p:nvPicPr>
            <p:blipFill>
              <a:blip r:embed="rId6"/>
              <a:stretch>
                <a:fillRect/>
              </a:stretch>
            </p:blipFill>
            <p:spPr>
              <a:xfrm>
                <a:off x="6150180" y="3036992"/>
                <a:ext cx="3623043" cy="54319"/>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7" name="Ink 26">
                <a:extLst>
                  <a:ext uri="{FF2B5EF4-FFF2-40B4-BE49-F238E27FC236}">
                    <a16:creationId xmlns:a16="http://schemas.microsoft.com/office/drawing/2014/main" id="{1BAC8B09-591C-D843-B205-63252AF290D5}"/>
                  </a:ext>
                </a:extLst>
              </p14:cNvPr>
              <p14:cNvContentPartPr/>
              <p14:nvPr/>
            </p14:nvContentPartPr>
            <p14:xfrm>
              <a:off x="6144228" y="3819104"/>
              <a:ext cx="3639600" cy="31680"/>
            </p14:xfrm>
          </p:contentPart>
        </mc:Choice>
        <mc:Fallback xmlns="">
          <p:pic>
            <p:nvPicPr>
              <p:cNvPr id="27" name="Ink 26">
                <a:extLst>
                  <a:ext uri="{FF2B5EF4-FFF2-40B4-BE49-F238E27FC236}">
                    <a16:creationId xmlns:a16="http://schemas.microsoft.com/office/drawing/2014/main" id="{1BAC8B09-591C-D843-B205-63252AF290D5}"/>
                  </a:ext>
                </a:extLst>
              </p:cNvPr>
              <p:cNvPicPr/>
              <p:nvPr/>
            </p:nvPicPr>
            <p:blipFill>
              <a:blip r:embed="rId8"/>
              <a:stretch>
                <a:fillRect/>
              </a:stretch>
            </p:blipFill>
            <p:spPr>
              <a:xfrm>
                <a:off x="6131628" y="3806504"/>
                <a:ext cx="366480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5332CD6B-FE0A-4744-9DAF-070F80C616FC}"/>
                  </a:ext>
                </a:extLst>
              </p14:cNvPr>
              <p14:cNvContentPartPr/>
              <p14:nvPr/>
            </p14:nvContentPartPr>
            <p14:xfrm>
              <a:off x="6164581" y="4823315"/>
              <a:ext cx="3603600" cy="49680"/>
            </p14:xfrm>
          </p:contentPart>
        </mc:Choice>
        <mc:Fallback xmlns="">
          <p:pic>
            <p:nvPicPr>
              <p:cNvPr id="12" name="Ink 11">
                <a:extLst>
                  <a:ext uri="{FF2B5EF4-FFF2-40B4-BE49-F238E27FC236}">
                    <a16:creationId xmlns:a16="http://schemas.microsoft.com/office/drawing/2014/main" id="{5332CD6B-FE0A-4744-9DAF-070F80C616FC}"/>
                  </a:ext>
                </a:extLst>
              </p:cNvPr>
              <p:cNvPicPr/>
              <p:nvPr/>
            </p:nvPicPr>
            <p:blipFill>
              <a:blip r:embed="rId10"/>
              <a:stretch>
                <a:fillRect/>
              </a:stretch>
            </p:blipFill>
            <p:spPr>
              <a:xfrm>
                <a:off x="6151981" y="4810715"/>
                <a:ext cx="3628800" cy="74880"/>
              </a:xfrm>
              <a:prstGeom prst="rect">
                <a:avLst/>
              </a:prstGeom>
            </p:spPr>
          </p:pic>
        </mc:Fallback>
      </mc:AlternateContent>
      <p:pic>
        <p:nvPicPr>
          <p:cNvPr id="23" name="Picture 22">
            <a:extLst>
              <a:ext uri="{FF2B5EF4-FFF2-40B4-BE49-F238E27FC236}">
                <a16:creationId xmlns:a16="http://schemas.microsoft.com/office/drawing/2014/main" id="{153CB927-1D08-BD49-8480-8737BFAD3334}"/>
              </a:ext>
            </a:extLst>
          </p:cNvPr>
          <p:cNvPicPr>
            <a:picLocks noChangeAspect="1"/>
          </p:cNvPicPr>
          <p:nvPr/>
        </p:nvPicPr>
        <p:blipFill>
          <a:blip r:embed="rId11"/>
          <a:stretch>
            <a:fillRect/>
          </a:stretch>
        </p:blipFill>
        <p:spPr>
          <a:xfrm>
            <a:off x="2265683" y="6336502"/>
            <a:ext cx="1652088" cy="466472"/>
          </a:xfrm>
          <a:prstGeom prst="rect">
            <a:avLst/>
          </a:prstGeom>
        </p:spPr>
      </p:pic>
      <p:pic>
        <p:nvPicPr>
          <p:cNvPr id="24" name="Picture 23">
            <a:extLst>
              <a:ext uri="{FF2B5EF4-FFF2-40B4-BE49-F238E27FC236}">
                <a16:creationId xmlns:a16="http://schemas.microsoft.com/office/drawing/2014/main" id="{1D3340B5-2B01-3C4C-A95A-DFBD07AD2078}"/>
              </a:ext>
            </a:extLst>
          </p:cNvPr>
          <p:cNvPicPr>
            <a:picLocks noChangeAspect="1"/>
          </p:cNvPicPr>
          <p:nvPr/>
        </p:nvPicPr>
        <p:blipFill>
          <a:blip r:embed="rId12"/>
          <a:stretch>
            <a:fillRect/>
          </a:stretch>
        </p:blipFill>
        <p:spPr>
          <a:xfrm>
            <a:off x="0" y="5822658"/>
            <a:ext cx="10261600" cy="1485900"/>
          </a:xfrm>
          <a:prstGeom prst="rect">
            <a:avLst/>
          </a:prstGeom>
        </p:spPr>
      </p:pic>
    </p:spTree>
    <p:extLst>
      <p:ext uri="{BB962C8B-B14F-4D97-AF65-F5344CB8AC3E}">
        <p14:creationId xmlns:p14="http://schemas.microsoft.com/office/powerpoint/2010/main" val="2634334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ackground pattern&#10;&#10;Description automatically generated with low confidence">
            <a:extLst>
              <a:ext uri="{FF2B5EF4-FFF2-40B4-BE49-F238E27FC236}">
                <a16:creationId xmlns:a16="http://schemas.microsoft.com/office/drawing/2014/main" id="{19A5D8AB-4D88-9747-8D56-E2E30F3A7AA8}"/>
              </a:ext>
            </a:extLst>
          </p:cNvPr>
          <p:cNvPicPr>
            <a:picLocks noChangeAspect="1"/>
          </p:cNvPicPr>
          <p:nvPr/>
        </p:nvPicPr>
        <p:blipFill>
          <a:blip r:embed="rId2"/>
          <a:stretch>
            <a:fillRect/>
          </a:stretch>
        </p:blipFill>
        <p:spPr>
          <a:xfrm>
            <a:off x="5556" y="1587"/>
            <a:ext cx="10680700" cy="7556500"/>
          </a:xfrm>
          <a:prstGeom prst="rect">
            <a:avLst/>
          </a:prstGeom>
        </p:spPr>
      </p:pic>
      <p:sp>
        <p:nvSpPr>
          <p:cNvPr id="8" name="TextBox 7">
            <a:extLst>
              <a:ext uri="{FF2B5EF4-FFF2-40B4-BE49-F238E27FC236}">
                <a16:creationId xmlns:a16="http://schemas.microsoft.com/office/drawing/2014/main" id="{DA1DD9E8-3967-5843-9028-3ADECD14CEC1}"/>
              </a:ext>
            </a:extLst>
          </p:cNvPr>
          <p:cNvSpPr txBox="1"/>
          <p:nvPr/>
        </p:nvSpPr>
        <p:spPr>
          <a:xfrm>
            <a:off x="462708" y="364400"/>
            <a:ext cx="5739787" cy="707886"/>
          </a:xfrm>
          <a:prstGeom prst="rect">
            <a:avLst/>
          </a:prstGeom>
          <a:noFill/>
        </p:spPr>
        <p:txBody>
          <a:bodyPr wrap="square" rtlCol="0">
            <a:spAutoFit/>
          </a:bodyPr>
          <a:lstStyle/>
          <a:p>
            <a:r>
              <a:rPr lang="en-US" sz="4000" b="1" dirty="0">
                <a:solidFill>
                  <a:srgbClr val="00A29A"/>
                </a:solidFill>
                <a:latin typeface="Century Gothic" panose="020B0502020202020204" pitchFamily="34" charset="0"/>
              </a:rPr>
              <a:t>Design Principle 9</a:t>
            </a:r>
          </a:p>
        </p:txBody>
      </p:sp>
      <p:pic>
        <p:nvPicPr>
          <p:cNvPr id="17" name="Picture 16">
            <a:extLst>
              <a:ext uri="{FF2B5EF4-FFF2-40B4-BE49-F238E27FC236}">
                <a16:creationId xmlns:a16="http://schemas.microsoft.com/office/drawing/2014/main" id="{9C025F1F-8D42-F34D-A404-9F431AE768E0}"/>
              </a:ext>
            </a:extLst>
          </p:cNvPr>
          <p:cNvPicPr>
            <a:picLocks noChangeAspect="1"/>
          </p:cNvPicPr>
          <p:nvPr/>
        </p:nvPicPr>
        <p:blipFill>
          <a:blip r:embed="rId3"/>
          <a:stretch>
            <a:fillRect/>
          </a:stretch>
        </p:blipFill>
        <p:spPr>
          <a:xfrm>
            <a:off x="526208" y="1623432"/>
            <a:ext cx="5105400" cy="4267200"/>
          </a:xfrm>
          <a:prstGeom prst="rect">
            <a:avLst/>
          </a:prstGeom>
          <a:effectLst>
            <a:outerShdw blurRad="139700" dist="63500" dir="2700000" algn="tl" rotWithShape="0">
              <a:prstClr val="black">
                <a:alpha val="25000"/>
              </a:prstClr>
            </a:outerShdw>
          </a:effectLst>
        </p:spPr>
      </p:pic>
      <p:sp>
        <p:nvSpPr>
          <p:cNvPr id="14" name="TextBox 13">
            <a:extLst>
              <a:ext uri="{FF2B5EF4-FFF2-40B4-BE49-F238E27FC236}">
                <a16:creationId xmlns:a16="http://schemas.microsoft.com/office/drawing/2014/main" id="{29629CF9-9738-FB46-B5A7-D2B5F782591F}"/>
              </a:ext>
            </a:extLst>
          </p:cNvPr>
          <p:cNvSpPr txBox="1"/>
          <p:nvPr/>
        </p:nvSpPr>
        <p:spPr>
          <a:xfrm>
            <a:off x="1404581" y="2787536"/>
            <a:ext cx="3349128" cy="1477328"/>
          </a:xfrm>
          <a:prstGeom prst="rect">
            <a:avLst/>
          </a:prstGeom>
          <a:noFill/>
        </p:spPr>
        <p:txBody>
          <a:bodyPr wrap="square" rtlCol="0">
            <a:spAutoFit/>
          </a:bodyPr>
          <a:lstStyle/>
          <a:p>
            <a:pPr algn="ctr"/>
            <a:r>
              <a:rPr lang="en-US" sz="3000" b="1" dirty="0">
                <a:solidFill>
                  <a:schemeClr val="tx1">
                    <a:lumMod val="75000"/>
                    <a:lumOff val="25000"/>
                  </a:schemeClr>
                </a:solidFill>
                <a:latin typeface="Century Gothic" panose="020B0502020202020204" pitchFamily="34" charset="0"/>
              </a:rPr>
              <a:t>Participate in</a:t>
            </a:r>
            <a:br>
              <a:rPr lang="en-US" sz="3000" b="1" dirty="0">
                <a:solidFill>
                  <a:schemeClr val="tx1">
                    <a:lumMod val="75000"/>
                    <a:lumOff val="25000"/>
                  </a:schemeClr>
                </a:solidFill>
                <a:latin typeface="Century Gothic" panose="020B0502020202020204" pitchFamily="34" charset="0"/>
              </a:rPr>
            </a:br>
            <a:r>
              <a:rPr lang="en-US" sz="3000" b="1" dirty="0">
                <a:solidFill>
                  <a:schemeClr val="tx1">
                    <a:lumMod val="75000"/>
                    <a:lumOff val="25000"/>
                  </a:schemeClr>
                </a:solidFill>
                <a:latin typeface="Century Gothic" panose="020B0502020202020204" pitchFamily="34" charset="0"/>
              </a:rPr>
              <a:t>a test, learn and share approach</a:t>
            </a:r>
          </a:p>
        </p:txBody>
      </p:sp>
      <p:pic>
        <p:nvPicPr>
          <p:cNvPr id="19" name="Picture 18">
            <a:extLst>
              <a:ext uri="{FF2B5EF4-FFF2-40B4-BE49-F238E27FC236}">
                <a16:creationId xmlns:a16="http://schemas.microsoft.com/office/drawing/2014/main" id="{073EDDAF-D218-C340-9537-4E6910FA8F7B}"/>
              </a:ext>
            </a:extLst>
          </p:cNvPr>
          <p:cNvPicPr>
            <a:picLocks noChangeAspect="1"/>
          </p:cNvPicPr>
          <p:nvPr/>
        </p:nvPicPr>
        <p:blipFill>
          <a:blip r:embed="rId4"/>
          <a:stretch>
            <a:fillRect/>
          </a:stretch>
        </p:blipFill>
        <p:spPr>
          <a:xfrm>
            <a:off x="6080702" y="1597148"/>
            <a:ext cx="3283026" cy="500534"/>
          </a:xfrm>
          <a:prstGeom prst="rect">
            <a:avLst/>
          </a:prstGeom>
        </p:spPr>
      </p:pic>
      <p:sp>
        <p:nvSpPr>
          <p:cNvPr id="18" name="TextBox 17">
            <a:extLst>
              <a:ext uri="{FF2B5EF4-FFF2-40B4-BE49-F238E27FC236}">
                <a16:creationId xmlns:a16="http://schemas.microsoft.com/office/drawing/2014/main" id="{824E32D8-B379-6246-97FE-FF1E346EF539}"/>
              </a:ext>
            </a:extLst>
          </p:cNvPr>
          <p:cNvSpPr txBox="1"/>
          <p:nvPr/>
        </p:nvSpPr>
        <p:spPr>
          <a:xfrm>
            <a:off x="6247356" y="1631470"/>
            <a:ext cx="3283026" cy="430887"/>
          </a:xfrm>
          <a:prstGeom prst="rect">
            <a:avLst/>
          </a:prstGeom>
          <a:noFill/>
        </p:spPr>
        <p:txBody>
          <a:bodyPr wrap="square" rtlCol="0">
            <a:spAutoFit/>
          </a:bodyPr>
          <a:lstStyle/>
          <a:p>
            <a:r>
              <a:rPr lang="en-US" sz="2200" b="1" dirty="0">
                <a:solidFill>
                  <a:schemeClr val="bg1"/>
                </a:solidFill>
                <a:latin typeface="Century Gothic" panose="020B0502020202020204" pitchFamily="34" charset="0"/>
              </a:rPr>
              <a:t>Things to consider</a:t>
            </a:r>
          </a:p>
        </p:txBody>
      </p:sp>
      <p:sp>
        <p:nvSpPr>
          <p:cNvPr id="20" name="TextBox 19">
            <a:extLst>
              <a:ext uri="{FF2B5EF4-FFF2-40B4-BE49-F238E27FC236}">
                <a16:creationId xmlns:a16="http://schemas.microsoft.com/office/drawing/2014/main" id="{62D68706-FCA1-F646-B525-600D2C88EB09}"/>
              </a:ext>
            </a:extLst>
          </p:cNvPr>
          <p:cNvSpPr txBox="1"/>
          <p:nvPr/>
        </p:nvSpPr>
        <p:spPr>
          <a:xfrm>
            <a:off x="6038034" y="2218947"/>
            <a:ext cx="3921214" cy="3308598"/>
          </a:xfrm>
          <a:prstGeom prst="rect">
            <a:avLst/>
          </a:prstGeom>
          <a:noFill/>
        </p:spPr>
        <p:txBody>
          <a:bodyPr wrap="square" rtlCol="0">
            <a:spAutoFit/>
          </a:bodyPr>
          <a:lstStyle/>
          <a:p>
            <a:r>
              <a:rPr lang="en-US" sz="1300" dirty="0">
                <a:latin typeface="Century Gothic" panose="020B0502020202020204" pitchFamily="34" charset="0"/>
              </a:rPr>
              <a:t>Do you understand how you will measure and share the impact of a project / initiative?</a:t>
            </a:r>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Have you built evaluation into your design and delivery plans?</a:t>
            </a:r>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Have you identified the support you may need to help you measure and share impact and/or change?</a:t>
            </a:r>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Do you </a:t>
            </a:r>
            <a:r>
              <a:rPr lang="en-US" sz="1300" dirty="0" err="1">
                <a:latin typeface="Century Gothic" panose="020B0502020202020204" pitchFamily="34" charset="0"/>
              </a:rPr>
              <a:t>recognise</a:t>
            </a:r>
            <a:r>
              <a:rPr lang="en-US" sz="1300" dirty="0">
                <a:latin typeface="Century Gothic" panose="020B0502020202020204" pitchFamily="34" charset="0"/>
              </a:rPr>
              <a:t> the need to identify and share as early as possible when something isn’t right, to enable a change to be made?</a:t>
            </a:r>
            <a:endParaRPr lang="en-US" sz="1000" dirty="0">
              <a:latin typeface="Century Gothic" panose="020B0502020202020204" pitchFamily="34" charset="0"/>
            </a:endParaRPr>
          </a:p>
          <a:p>
            <a:endParaRPr lang="en-US" sz="1000" dirty="0">
              <a:latin typeface="Century Gothic" panose="020B0502020202020204" pitchFamily="34" charset="0"/>
            </a:endParaRPr>
          </a:p>
          <a:p>
            <a:r>
              <a:rPr lang="en-US" sz="1300" dirty="0">
                <a:latin typeface="Century Gothic" panose="020B0502020202020204" pitchFamily="34" charset="0"/>
              </a:rPr>
              <a:t>Do you have an approach or system in place that can help you share your learning with identified partners / networks?</a:t>
            </a:r>
          </a:p>
        </p:txBody>
      </p:sp>
      <mc:AlternateContent xmlns:mc="http://schemas.openxmlformats.org/markup-compatibility/2006" xmlns:p14="http://schemas.microsoft.com/office/powerpoint/2010/main">
        <mc:Choice Requires="p14">
          <p:contentPart p14:bwMode="auto" r:id="rId5">
            <p14:nvContentPartPr>
              <p14:cNvPr id="26" name="Ink 25">
                <a:extLst>
                  <a:ext uri="{FF2B5EF4-FFF2-40B4-BE49-F238E27FC236}">
                    <a16:creationId xmlns:a16="http://schemas.microsoft.com/office/drawing/2014/main" id="{EE2DEEA9-CF55-EE4B-895C-AD5DF989D618}"/>
                  </a:ext>
                </a:extLst>
              </p14:cNvPr>
              <p14:cNvContentPartPr/>
              <p14:nvPr/>
            </p14:nvContentPartPr>
            <p14:xfrm>
              <a:off x="6162781" y="2724983"/>
              <a:ext cx="3597840" cy="28800"/>
            </p14:xfrm>
          </p:contentPart>
        </mc:Choice>
        <mc:Fallback xmlns="">
          <p:pic>
            <p:nvPicPr>
              <p:cNvPr id="26" name="Ink 25">
                <a:extLst>
                  <a:ext uri="{FF2B5EF4-FFF2-40B4-BE49-F238E27FC236}">
                    <a16:creationId xmlns:a16="http://schemas.microsoft.com/office/drawing/2014/main" id="{EE2DEEA9-CF55-EE4B-895C-AD5DF989D618}"/>
                  </a:ext>
                </a:extLst>
              </p:cNvPr>
              <p:cNvPicPr/>
              <p:nvPr/>
            </p:nvPicPr>
            <p:blipFill>
              <a:blip r:embed="rId6"/>
              <a:stretch>
                <a:fillRect/>
              </a:stretch>
            </p:blipFill>
            <p:spPr>
              <a:xfrm>
                <a:off x="6150180" y="2712224"/>
                <a:ext cx="3623043" cy="54319"/>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7" name="Ink 26">
                <a:extLst>
                  <a:ext uri="{FF2B5EF4-FFF2-40B4-BE49-F238E27FC236}">
                    <a16:creationId xmlns:a16="http://schemas.microsoft.com/office/drawing/2014/main" id="{1BAC8B09-591C-D843-B205-63252AF290D5}"/>
                  </a:ext>
                </a:extLst>
              </p14:cNvPr>
              <p14:cNvContentPartPr/>
              <p14:nvPr/>
            </p14:nvContentPartPr>
            <p14:xfrm>
              <a:off x="6144228" y="3246465"/>
              <a:ext cx="3639600" cy="31680"/>
            </p14:xfrm>
          </p:contentPart>
        </mc:Choice>
        <mc:Fallback xmlns="">
          <p:pic>
            <p:nvPicPr>
              <p:cNvPr id="27" name="Ink 26">
                <a:extLst>
                  <a:ext uri="{FF2B5EF4-FFF2-40B4-BE49-F238E27FC236}">
                    <a16:creationId xmlns:a16="http://schemas.microsoft.com/office/drawing/2014/main" id="{1BAC8B09-591C-D843-B205-63252AF290D5}"/>
                  </a:ext>
                </a:extLst>
              </p:cNvPr>
              <p:cNvPicPr/>
              <p:nvPr/>
            </p:nvPicPr>
            <p:blipFill>
              <a:blip r:embed="rId8"/>
              <a:stretch>
                <a:fillRect/>
              </a:stretch>
            </p:blipFill>
            <p:spPr>
              <a:xfrm>
                <a:off x="6131628" y="3233865"/>
                <a:ext cx="366480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5332CD6B-FE0A-4744-9DAF-070F80C616FC}"/>
                  </a:ext>
                </a:extLst>
              </p14:cNvPr>
              <p14:cNvContentPartPr/>
              <p14:nvPr/>
            </p14:nvContentPartPr>
            <p14:xfrm>
              <a:off x="6164581" y="4002814"/>
              <a:ext cx="3603600" cy="49680"/>
            </p14:xfrm>
          </p:contentPart>
        </mc:Choice>
        <mc:Fallback xmlns="">
          <p:pic>
            <p:nvPicPr>
              <p:cNvPr id="12" name="Ink 11">
                <a:extLst>
                  <a:ext uri="{FF2B5EF4-FFF2-40B4-BE49-F238E27FC236}">
                    <a16:creationId xmlns:a16="http://schemas.microsoft.com/office/drawing/2014/main" id="{5332CD6B-FE0A-4744-9DAF-070F80C616FC}"/>
                  </a:ext>
                </a:extLst>
              </p:cNvPr>
              <p:cNvPicPr/>
              <p:nvPr/>
            </p:nvPicPr>
            <p:blipFill>
              <a:blip r:embed="rId10"/>
              <a:stretch>
                <a:fillRect/>
              </a:stretch>
            </p:blipFill>
            <p:spPr>
              <a:xfrm>
                <a:off x="6151981" y="3990214"/>
                <a:ext cx="362880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9" name="Ink 28">
                <a:extLst>
                  <a:ext uri="{FF2B5EF4-FFF2-40B4-BE49-F238E27FC236}">
                    <a16:creationId xmlns:a16="http://schemas.microsoft.com/office/drawing/2014/main" id="{5F10E54C-7AF4-D446-8510-16D879330DA8}"/>
                  </a:ext>
                </a:extLst>
              </p14:cNvPr>
              <p14:cNvContentPartPr/>
              <p14:nvPr/>
            </p14:nvContentPartPr>
            <p14:xfrm>
              <a:off x="6155941" y="4773273"/>
              <a:ext cx="3616920" cy="21600"/>
            </p14:xfrm>
          </p:contentPart>
        </mc:Choice>
        <mc:Fallback xmlns="">
          <p:pic>
            <p:nvPicPr>
              <p:cNvPr id="29" name="Ink 28">
                <a:extLst>
                  <a:ext uri="{FF2B5EF4-FFF2-40B4-BE49-F238E27FC236}">
                    <a16:creationId xmlns:a16="http://schemas.microsoft.com/office/drawing/2014/main" id="{5F10E54C-7AF4-D446-8510-16D879330DA8}"/>
                  </a:ext>
                </a:extLst>
              </p:cNvPr>
              <p:cNvPicPr/>
              <p:nvPr/>
            </p:nvPicPr>
            <p:blipFill>
              <a:blip r:embed="rId12"/>
              <a:stretch>
                <a:fillRect/>
              </a:stretch>
            </p:blipFill>
            <p:spPr>
              <a:xfrm>
                <a:off x="6143341" y="4760673"/>
                <a:ext cx="3642120" cy="46800"/>
              </a:xfrm>
              <a:prstGeom prst="rect">
                <a:avLst/>
              </a:prstGeom>
            </p:spPr>
          </p:pic>
        </mc:Fallback>
      </mc:AlternateContent>
      <p:pic>
        <p:nvPicPr>
          <p:cNvPr id="21" name="Picture 20">
            <a:extLst>
              <a:ext uri="{FF2B5EF4-FFF2-40B4-BE49-F238E27FC236}">
                <a16:creationId xmlns:a16="http://schemas.microsoft.com/office/drawing/2014/main" id="{42CE454C-6305-944A-AA55-A1500F90EF16}"/>
              </a:ext>
            </a:extLst>
          </p:cNvPr>
          <p:cNvPicPr>
            <a:picLocks noChangeAspect="1"/>
          </p:cNvPicPr>
          <p:nvPr/>
        </p:nvPicPr>
        <p:blipFill>
          <a:blip r:embed="rId13"/>
          <a:stretch>
            <a:fillRect/>
          </a:stretch>
        </p:blipFill>
        <p:spPr>
          <a:xfrm>
            <a:off x="2255521" y="6333135"/>
            <a:ext cx="1652088" cy="466472"/>
          </a:xfrm>
          <a:prstGeom prst="rect">
            <a:avLst/>
          </a:prstGeom>
        </p:spPr>
      </p:pic>
      <p:pic>
        <p:nvPicPr>
          <p:cNvPr id="22" name="Picture 21">
            <a:extLst>
              <a:ext uri="{FF2B5EF4-FFF2-40B4-BE49-F238E27FC236}">
                <a16:creationId xmlns:a16="http://schemas.microsoft.com/office/drawing/2014/main" id="{EB1812CC-CBB3-F346-94CC-7289850EF5D7}"/>
              </a:ext>
            </a:extLst>
          </p:cNvPr>
          <p:cNvPicPr>
            <a:picLocks noChangeAspect="1"/>
          </p:cNvPicPr>
          <p:nvPr/>
        </p:nvPicPr>
        <p:blipFill>
          <a:blip r:embed="rId14"/>
          <a:stretch>
            <a:fillRect/>
          </a:stretch>
        </p:blipFill>
        <p:spPr>
          <a:xfrm>
            <a:off x="38721" y="5820649"/>
            <a:ext cx="10261600" cy="1498600"/>
          </a:xfrm>
          <a:prstGeom prst="rect">
            <a:avLst/>
          </a:prstGeom>
        </p:spPr>
      </p:pic>
    </p:spTree>
    <p:extLst>
      <p:ext uri="{BB962C8B-B14F-4D97-AF65-F5344CB8AC3E}">
        <p14:creationId xmlns:p14="http://schemas.microsoft.com/office/powerpoint/2010/main" val="3951069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A29A"/>
        </a:solidFill>
        <a:effectLst/>
      </p:bgPr>
    </p:bg>
    <p:spTree>
      <p:nvGrpSpPr>
        <p:cNvPr id="1" name=""/>
        <p:cNvGrpSpPr/>
        <p:nvPr/>
      </p:nvGrpSpPr>
      <p:grpSpPr>
        <a:xfrm>
          <a:off x="0" y="0"/>
          <a:ext cx="0" cy="0"/>
          <a:chOff x="0" y="0"/>
          <a:chExt cx="0" cy="0"/>
        </a:xfrm>
      </p:grpSpPr>
      <p:pic>
        <p:nvPicPr>
          <p:cNvPr id="8" name="Picture 7" descr="A picture containing text, bottle&#10;&#10;Description automatically generated">
            <a:extLst>
              <a:ext uri="{FF2B5EF4-FFF2-40B4-BE49-F238E27FC236}">
                <a16:creationId xmlns:a16="http://schemas.microsoft.com/office/drawing/2014/main" id="{C70813B2-8FE0-BE4B-B346-038FC1AF32B8}"/>
              </a:ext>
            </a:extLst>
          </p:cNvPr>
          <p:cNvPicPr>
            <a:picLocks noChangeAspect="1"/>
          </p:cNvPicPr>
          <p:nvPr/>
        </p:nvPicPr>
        <p:blipFill>
          <a:blip r:embed="rId2"/>
          <a:stretch>
            <a:fillRect/>
          </a:stretch>
        </p:blipFill>
        <p:spPr>
          <a:xfrm>
            <a:off x="4442873" y="2278263"/>
            <a:ext cx="1836381" cy="1677324"/>
          </a:xfrm>
          <a:prstGeom prst="rect">
            <a:avLst/>
          </a:prstGeom>
        </p:spPr>
      </p:pic>
      <p:cxnSp>
        <p:nvCxnSpPr>
          <p:cNvPr id="10" name="Straight Connector 9">
            <a:extLst>
              <a:ext uri="{FF2B5EF4-FFF2-40B4-BE49-F238E27FC236}">
                <a16:creationId xmlns:a16="http://schemas.microsoft.com/office/drawing/2014/main" id="{D7450B5B-F70F-6F4B-8AEE-C7B31E833A94}"/>
              </a:ext>
            </a:extLst>
          </p:cNvPr>
          <p:cNvCxnSpPr/>
          <p:nvPr/>
        </p:nvCxnSpPr>
        <p:spPr>
          <a:xfrm>
            <a:off x="94130" y="7837942"/>
            <a:ext cx="442771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53CE87F-B930-DA4C-B5C1-E2843ADECF08}"/>
              </a:ext>
            </a:extLst>
          </p:cNvPr>
          <p:cNvCxnSpPr/>
          <p:nvPr/>
        </p:nvCxnSpPr>
        <p:spPr>
          <a:xfrm>
            <a:off x="6231414" y="7890037"/>
            <a:ext cx="442771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ABC13A5-A5C3-A747-B6E6-F099161B3220}"/>
              </a:ext>
            </a:extLst>
          </p:cNvPr>
          <p:cNvSpPr/>
          <p:nvPr/>
        </p:nvSpPr>
        <p:spPr>
          <a:xfrm>
            <a:off x="0" y="4252250"/>
            <a:ext cx="10691813" cy="892167"/>
          </a:xfrm>
          <a:prstGeom prst="rect">
            <a:avLst/>
          </a:prstGeom>
        </p:spPr>
        <p:txBody>
          <a:bodyPr wrap="square">
            <a:spAutoFit/>
          </a:bodyPr>
          <a:lstStyle/>
          <a:p>
            <a:pPr algn="ctr">
              <a:lnSpc>
                <a:spcPct val="150000"/>
              </a:lnSpc>
            </a:pPr>
            <a:r>
              <a:rPr lang="en-GB" sz="1200" b="1" dirty="0" err="1">
                <a:solidFill>
                  <a:schemeClr val="bg1"/>
                </a:solidFill>
                <a:latin typeface="Century Gothic" panose="020B0502020202020204" pitchFamily="34" charset="0"/>
              </a:rPr>
              <a:t>www.taaf.co.uk</a:t>
            </a:r>
            <a:br>
              <a:rPr lang="en-GB" sz="1200" b="1" dirty="0">
                <a:solidFill>
                  <a:schemeClr val="bg1"/>
                </a:solidFill>
                <a:latin typeface="Century Gothic" panose="020B0502020202020204" pitchFamily="34" charset="0"/>
              </a:rPr>
            </a:br>
            <a:r>
              <a:rPr lang="en-GB" sz="1200" b="1" dirty="0">
                <a:solidFill>
                  <a:schemeClr val="bg1"/>
                </a:solidFill>
                <a:latin typeface="Century Gothic" panose="020B0502020202020204" pitchFamily="34" charset="0"/>
              </a:rPr>
              <a:t>Email </a:t>
            </a:r>
            <a:r>
              <a:rPr lang="en-GB" sz="1200" b="1" dirty="0" err="1">
                <a:solidFill>
                  <a:schemeClr val="bg1"/>
                </a:solidFill>
                <a:latin typeface="Century Gothic" panose="020B0502020202020204" pitchFamily="34" charset="0"/>
              </a:rPr>
              <a:t>team@taaf.co.uk</a:t>
            </a:r>
            <a:r>
              <a:rPr lang="en-GB" sz="1200" b="1" dirty="0">
                <a:solidFill>
                  <a:schemeClr val="bg1"/>
                </a:solidFill>
                <a:latin typeface="Century Gothic" panose="020B0502020202020204" pitchFamily="34" charset="0"/>
              </a:rPr>
              <a:t> </a:t>
            </a:r>
          </a:p>
          <a:p>
            <a:pPr algn="ctr">
              <a:lnSpc>
                <a:spcPct val="150000"/>
              </a:lnSpc>
            </a:pPr>
            <a:r>
              <a:rPr lang="en-GB" sz="1200" b="1" dirty="0">
                <a:solidFill>
                  <a:schemeClr val="bg1"/>
                </a:solidFill>
                <a:latin typeface="Century Gothic" panose="020B0502020202020204" pitchFamily="34" charset="0"/>
              </a:rPr>
              <a:t>   @</a:t>
            </a:r>
            <a:r>
              <a:rPr lang="en-GB" sz="1200" b="1" dirty="0" err="1">
                <a:solidFill>
                  <a:schemeClr val="bg1"/>
                </a:solidFill>
                <a:latin typeface="Century Gothic" panose="020B0502020202020204" pitchFamily="34" charset="0"/>
              </a:rPr>
              <a:t>TaAFTalks</a:t>
            </a:r>
            <a:endParaRPr lang="en-US" sz="1200" b="1" dirty="0">
              <a:solidFill>
                <a:schemeClr val="bg1"/>
              </a:solidFill>
              <a:latin typeface="Century Gothic" panose="020B0502020202020204" pitchFamily="34" charset="0"/>
            </a:endParaRPr>
          </a:p>
        </p:txBody>
      </p:sp>
      <p:pic>
        <p:nvPicPr>
          <p:cNvPr id="13" name="Picture 12">
            <a:extLst>
              <a:ext uri="{FF2B5EF4-FFF2-40B4-BE49-F238E27FC236}">
                <a16:creationId xmlns:a16="http://schemas.microsoft.com/office/drawing/2014/main" id="{2A3D318B-D70A-9048-B66A-7C917593EF23}"/>
              </a:ext>
            </a:extLst>
          </p:cNvPr>
          <p:cNvPicPr>
            <a:picLocks noChangeAspect="1"/>
          </p:cNvPicPr>
          <p:nvPr/>
        </p:nvPicPr>
        <p:blipFill>
          <a:blip r:embed="rId3"/>
          <a:stretch>
            <a:fillRect/>
          </a:stretch>
        </p:blipFill>
        <p:spPr>
          <a:xfrm>
            <a:off x="4765773" y="4911070"/>
            <a:ext cx="203200" cy="165100"/>
          </a:xfrm>
          <a:prstGeom prst="rect">
            <a:avLst/>
          </a:prstGeom>
        </p:spPr>
      </p:pic>
    </p:spTree>
    <p:extLst>
      <p:ext uri="{BB962C8B-B14F-4D97-AF65-F5344CB8AC3E}">
        <p14:creationId xmlns:p14="http://schemas.microsoft.com/office/powerpoint/2010/main" val="3813508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1342</TotalTime>
  <Words>1279</Words>
  <Application>Microsoft Macintosh PowerPoint</Application>
  <PresentationFormat>Custom</PresentationFormat>
  <Paragraphs>150</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Century Gothic</vt:lpstr>
      <vt:lpstr>ITC Avant Garde Gothic Demi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 Edmondson</dc:creator>
  <cp:lastModifiedBy>Sara Edmondson</cp:lastModifiedBy>
  <cp:revision>86</cp:revision>
  <dcterms:created xsi:type="dcterms:W3CDTF">2021-07-21T11:15:44Z</dcterms:created>
  <dcterms:modified xsi:type="dcterms:W3CDTF">2021-11-18T10:00:20Z</dcterms:modified>
</cp:coreProperties>
</file>